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35"/>
  </p:notesMasterIdLst>
  <p:handoutMasterIdLst>
    <p:handoutMasterId r:id="rId36"/>
  </p:handoutMasterIdLst>
  <p:sldIdLst>
    <p:sldId id="256" r:id="rId2"/>
    <p:sldId id="289" r:id="rId3"/>
    <p:sldId id="290" r:id="rId4"/>
    <p:sldId id="259" r:id="rId5"/>
    <p:sldId id="268" r:id="rId6"/>
    <p:sldId id="269" r:id="rId7"/>
    <p:sldId id="297" r:id="rId8"/>
    <p:sldId id="260" r:id="rId9"/>
    <p:sldId id="271" r:id="rId10"/>
    <p:sldId id="302" r:id="rId11"/>
    <p:sldId id="273" r:id="rId12"/>
    <p:sldId id="294" r:id="rId13"/>
    <p:sldId id="272" r:id="rId14"/>
    <p:sldId id="293" r:id="rId15"/>
    <p:sldId id="282" r:id="rId16"/>
    <p:sldId id="274" r:id="rId17"/>
    <p:sldId id="276" r:id="rId18"/>
    <p:sldId id="277" r:id="rId19"/>
    <p:sldId id="298" r:id="rId20"/>
    <p:sldId id="278" r:id="rId21"/>
    <p:sldId id="296" r:id="rId22"/>
    <p:sldId id="299" r:id="rId23"/>
    <p:sldId id="280" r:id="rId24"/>
    <p:sldId id="281" r:id="rId25"/>
    <p:sldId id="263" r:id="rId26"/>
    <p:sldId id="300" r:id="rId27"/>
    <p:sldId id="285" r:id="rId28"/>
    <p:sldId id="301" r:id="rId29"/>
    <p:sldId id="287" r:id="rId30"/>
    <p:sldId id="288" r:id="rId31"/>
    <p:sldId id="291" r:id="rId32"/>
    <p:sldId id="292" r:id="rId33"/>
    <p:sldId id="266" r:id="rId34"/>
  </p:sldIdLst>
  <p:sldSz cx="9144000" cy="6858000" type="screen4x3"/>
  <p:notesSz cx="7077075" cy="9004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T" initials="" lastIdx="1" clrIdx="0"/>
  <p:cmAuthor id="1" name="Toni Zuccarini Ackley" initials="" lastIdx="0" clrIdx="1"/>
  <p:cmAuthor id="2" name="Mara Zebest" initials="" lastIdx="7" clrIdx="2"/>
  <p:cmAuthor id="3" name="Harrison Ridge Services" initials="" lastIdx="26" clrIdx="3"/>
  <p:cmAuthor id="4" name=" Connie Crossley" initials="" lastIdx="15" clrIdx="4"/>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0000"/>
    <a:srgbClr val="008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825" autoAdjust="0"/>
    <p:restoredTop sz="93573" autoAdjust="0"/>
  </p:normalViewPr>
  <p:slideViewPr>
    <p:cSldViewPr snapToGrid="0">
      <p:cViewPr>
        <p:scale>
          <a:sx n="60" d="100"/>
          <a:sy n="60" d="100"/>
        </p:scale>
        <p:origin x="-1392"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49" d="100"/>
          <a:sy n="49" d="100"/>
        </p:scale>
        <p:origin x="-1932" y="-84"/>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4010025"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553450"/>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7173" name="Rectangle 5"/>
          <p:cNvSpPr>
            <a:spLocks noGrp="1" noChangeArrowheads="1"/>
          </p:cNvSpPr>
          <p:nvPr>
            <p:ph type="sldNum" sz="quarter" idx="3"/>
          </p:nvPr>
        </p:nvSpPr>
        <p:spPr bwMode="auto">
          <a:xfrm>
            <a:off x="4010025" y="8553450"/>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018AD5-1086-4669-B4B7-1F02252673C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2406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4010025"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2975" y="4276725"/>
            <a:ext cx="5191125" cy="405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553450"/>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5127" name="Rectangle 7"/>
          <p:cNvSpPr>
            <a:spLocks noGrp="1" noChangeArrowheads="1"/>
          </p:cNvSpPr>
          <p:nvPr>
            <p:ph type="sldNum" sz="quarter" idx="5"/>
          </p:nvPr>
        </p:nvSpPr>
        <p:spPr bwMode="auto">
          <a:xfrm>
            <a:off x="4010025" y="8553450"/>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D109F2-8513-44B8-999C-C25AD281611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7104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smtClean="0"/>
              <a:t>&lt;#&gt;</a:t>
            </a:r>
          </a:p>
        </p:txBody>
      </p:sp>
      <p:sp>
        <p:nvSpPr>
          <p:cNvPr id="16386" name="Rectangle 7"/>
          <p:cNvSpPr>
            <a:spLocks noGrp="1" noChangeArrowheads="1"/>
          </p:cNvSpPr>
          <p:nvPr>
            <p:ph type="sldNum" sz="quarter" idx="5"/>
          </p:nvPr>
        </p:nvSpPr>
        <p:spPr>
          <a:noFill/>
        </p:spPr>
        <p:txBody>
          <a:bodyPr/>
          <a:lstStyle/>
          <a:p>
            <a:fld id="{0018CCF3-1827-4C4C-9EAB-C3C227E2357A}"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p:spPr>
        <p:txBody>
          <a:bodyPr/>
          <a:lstStyle/>
          <a:p>
            <a:r>
              <a:rPr lang="en-US" smtClean="0"/>
              <a:t>&lt;#&gt;</a:t>
            </a:r>
          </a:p>
        </p:txBody>
      </p:sp>
      <p:sp>
        <p:nvSpPr>
          <p:cNvPr id="35842" name="Rectangle 7"/>
          <p:cNvSpPr>
            <a:spLocks noGrp="1" noChangeArrowheads="1"/>
          </p:cNvSpPr>
          <p:nvPr>
            <p:ph type="sldNum" sz="quarter" idx="5"/>
          </p:nvPr>
        </p:nvSpPr>
        <p:spPr>
          <a:noFill/>
        </p:spPr>
        <p:txBody>
          <a:bodyPr/>
          <a:lstStyle/>
          <a:p>
            <a:fld id="{F94321A9-9157-4B43-8A29-73D9F01CC5AF}" type="slidenum">
              <a:rPr lang="en-US" smtClean="0"/>
              <a:pPr/>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Figure 1.13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Footer Placeholder 3"/>
          <p:cNvSpPr>
            <a:spLocks noGrp="1"/>
          </p:cNvSpPr>
          <p:nvPr>
            <p:ph type="ftr" sz="quarter" idx="4"/>
          </p:nvPr>
        </p:nvSpPr>
        <p:spPr>
          <a:noFill/>
        </p:spPr>
        <p:txBody>
          <a:bodyPr/>
          <a:lstStyle/>
          <a:p>
            <a:r>
              <a:rPr lang="en-US" smtClean="0"/>
              <a:t>&lt;#&gt;</a:t>
            </a:r>
          </a:p>
        </p:txBody>
      </p:sp>
      <p:sp>
        <p:nvSpPr>
          <p:cNvPr id="37892" name="Slide Number Placeholder 4"/>
          <p:cNvSpPr>
            <a:spLocks noGrp="1"/>
          </p:cNvSpPr>
          <p:nvPr>
            <p:ph type="sldNum" sz="quarter" idx="5"/>
          </p:nvPr>
        </p:nvSpPr>
        <p:spPr>
          <a:noFill/>
        </p:spPr>
        <p:txBody>
          <a:bodyPr/>
          <a:lstStyle/>
          <a:p>
            <a:fld id="{D05BB1B7-73EA-4207-AB34-00918D17921E}"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Figure 1.15</a:t>
            </a:r>
          </a:p>
        </p:txBody>
      </p:sp>
      <p:sp>
        <p:nvSpPr>
          <p:cNvPr id="39939" name="Footer Placeholder 3"/>
          <p:cNvSpPr>
            <a:spLocks noGrp="1"/>
          </p:cNvSpPr>
          <p:nvPr>
            <p:ph type="ftr" sz="quarter" idx="4"/>
          </p:nvPr>
        </p:nvSpPr>
        <p:spPr>
          <a:noFill/>
        </p:spPr>
        <p:txBody>
          <a:bodyPr/>
          <a:lstStyle/>
          <a:p>
            <a:r>
              <a:rPr lang="en-US" smtClean="0"/>
              <a:t>&lt;#&gt;</a:t>
            </a:r>
          </a:p>
        </p:txBody>
      </p:sp>
      <p:sp>
        <p:nvSpPr>
          <p:cNvPr id="39940" name="Slide Number Placeholder 4"/>
          <p:cNvSpPr>
            <a:spLocks noGrp="1"/>
          </p:cNvSpPr>
          <p:nvPr>
            <p:ph type="sldNum" sz="quarter" idx="5"/>
          </p:nvPr>
        </p:nvSpPr>
        <p:spPr>
          <a:noFill/>
        </p:spPr>
        <p:txBody>
          <a:bodyPr/>
          <a:lstStyle/>
          <a:p>
            <a:fld id="{F3E5733B-253D-414F-B601-539C06DAA4D0}"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t>Figure 1.16</a:t>
            </a:r>
          </a:p>
        </p:txBody>
      </p:sp>
      <p:sp>
        <p:nvSpPr>
          <p:cNvPr id="41987" name="Footer Placeholder 3"/>
          <p:cNvSpPr>
            <a:spLocks noGrp="1"/>
          </p:cNvSpPr>
          <p:nvPr>
            <p:ph type="ftr" sz="quarter" idx="4"/>
          </p:nvPr>
        </p:nvSpPr>
        <p:spPr>
          <a:noFill/>
        </p:spPr>
        <p:txBody>
          <a:bodyPr/>
          <a:lstStyle/>
          <a:p>
            <a:r>
              <a:rPr lang="en-US" smtClean="0"/>
              <a:t>&lt;#&gt;</a:t>
            </a:r>
          </a:p>
        </p:txBody>
      </p:sp>
      <p:sp>
        <p:nvSpPr>
          <p:cNvPr id="41988" name="Slide Number Placeholder 4"/>
          <p:cNvSpPr>
            <a:spLocks noGrp="1"/>
          </p:cNvSpPr>
          <p:nvPr>
            <p:ph type="sldNum" sz="quarter" idx="5"/>
          </p:nvPr>
        </p:nvSpPr>
        <p:spPr>
          <a:noFill/>
        </p:spPr>
        <p:txBody>
          <a:bodyPr/>
          <a:lstStyle/>
          <a:p>
            <a:fld id="{27DDC288-1783-4CAE-ACCD-A10037E8544F}"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smtClean="0"/>
              <a:t>Figure 1.22</a:t>
            </a:r>
          </a:p>
        </p:txBody>
      </p:sp>
      <p:sp>
        <p:nvSpPr>
          <p:cNvPr id="44035" name="Footer Placeholder 3"/>
          <p:cNvSpPr>
            <a:spLocks noGrp="1"/>
          </p:cNvSpPr>
          <p:nvPr>
            <p:ph type="ftr" sz="quarter" idx="4"/>
          </p:nvPr>
        </p:nvSpPr>
        <p:spPr>
          <a:noFill/>
        </p:spPr>
        <p:txBody>
          <a:bodyPr/>
          <a:lstStyle/>
          <a:p>
            <a:r>
              <a:rPr lang="en-US" smtClean="0"/>
              <a:t>&lt;#&gt;</a:t>
            </a:r>
          </a:p>
        </p:txBody>
      </p:sp>
      <p:sp>
        <p:nvSpPr>
          <p:cNvPr id="44036" name="Slide Number Placeholder 4"/>
          <p:cNvSpPr>
            <a:spLocks noGrp="1"/>
          </p:cNvSpPr>
          <p:nvPr>
            <p:ph type="sldNum" sz="quarter" idx="5"/>
          </p:nvPr>
        </p:nvSpPr>
        <p:spPr>
          <a:noFill/>
        </p:spPr>
        <p:txBody>
          <a:bodyPr/>
          <a:lstStyle/>
          <a:p>
            <a:fld id="{E3C1C65C-42E6-4D07-89BE-1E5FA5D5607D}"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smtClean="0"/>
              <a:t>Figure 1.24</a:t>
            </a:r>
          </a:p>
        </p:txBody>
      </p:sp>
      <p:sp>
        <p:nvSpPr>
          <p:cNvPr id="46083" name="Footer Placeholder 3"/>
          <p:cNvSpPr>
            <a:spLocks noGrp="1"/>
          </p:cNvSpPr>
          <p:nvPr>
            <p:ph type="ftr" sz="quarter" idx="4"/>
          </p:nvPr>
        </p:nvSpPr>
        <p:spPr>
          <a:noFill/>
        </p:spPr>
        <p:txBody>
          <a:bodyPr/>
          <a:lstStyle/>
          <a:p>
            <a:r>
              <a:rPr lang="en-US" smtClean="0"/>
              <a:t>&lt;#&gt;</a:t>
            </a:r>
          </a:p>
        </p:txBody>
      </p:sp>
      <p:sp>
        <p:nvSpPr>
          <p:cNvPr id="46084" name="Slide Number Placeholder 4"/>
          <p:cNvSpPr>
            <a:spLocks noGrp="1"/>
          </p:cNvSpPr>
          <p:nvPr>
            <p:ph type="sldNum" sz="quarter" idx="5"/>
          </p:nvPr>
        </p:nvSpPr>
        <p:spPr>
          <a:noFill/>
        </p:spPr>
        <p:txBody>
          <a:bodyPr/>
          <a:lstStyle/>
          <a:p>
            <a:fld id="{B8CC21F4-5E56-4CE5-A243-729A6ECAA672}"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Footer Placeholder 3"/>
          <p:cNvSpPr>
            <a:spLocks noGrp="1"/>
          </p:cNvSpPr>
          <p:nvPr>
            <p:ph type="ftr" sz="quarter" idx="4"/>
          </p:nvPr>
        </p:nvSpPr>
        <p:spPr>
          <a:noFill/>
        </p:spPr>
        <p:txBody>
          <a:bodyPr/>
          <a:lstStyle/>
          <a:p>
            <a:r>
              <a:rPr lang="en-US" smtClean="0"/>
              <a:t>&lt;#&gt;</a:t>
            </a:r>
          </a:p>
        </p:txBody>
      </p:sp>
      <p:sp>
        <p:nvSpPr>
          <p:cNvPr id="49156" name="Slide Number Placeholder 4"/>
          <p:cNvSpPr>
            <a:spLocks noGrp="1"/>
          </p:cNvSpPr>
          <p:nvPr>
            <p:ph type="sldNum" sz="quarter" idx="5"/>
          </p:nvPr>
        </p:nvSpPr>
        <p:spPr>
          <a:noFill/>
        </p:spPr>
        <p:txBody>
          <a:bodyPr/>
          <a:lstStyle/>
          <a:p>
            <a:fld id="{8E1D58AD-2CE8-4ABC-834F-FFA39573AD6B}"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t>Figure 1.30</a:t>
            </a:r>
          </a:p>
        </p:txBody>
      </p:sp>
      <p:sp>
        <p:nvSpPr>
          <p:cNvPr id="51203" name="Footer Placeholder 3"/>
          <p:cNvSpPr>
            <a:spLocks noGrp="1"/>
          </p:cNvSpPr>
          <p:nvPr>
            <p:ph type="ftr" sz="quarter" idx="4"/>
          </p:nvPr>
        </p:nvSpPr>
        <p:spPr>
          <a:noFill/>
        </p:spPr>
        <p:txBody>
          <a:bodyPr/>
          <a:lstStyle/>
          <a:p>
            <a:r>
              <a:rPr lang="en-US" smtClean="0"/>
              <a:t>&lt;#&gt;</a:t>
            </a:r>
          </a:p>
        </p:txBody>
      </p:sp>
      <p:sp>
        <p:nvSpPr>
          <p:cNvPr id="51204" name="Slide Number Placeholder 4"/>
          <p:cNvSpPr>
            <a:spLocks noGrp="1"/>
          </p:cNvSpPr>
          <p:nvPr>
            <p:ph type="sldNum" sz="quarter" idx="5"/>
          </p:nvPr>
        </p:nvSpPr>
        <p:spPr>
          <a:noFill/>
        </p:spPr>
        <p:txBody>
          <a:bodyPr/>
          <a:lstStyle/>
          <a:p>
            <a:fld id="{E9279414-7DD9-44A7-95CF-4E38B0673D91}"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Figure 1.34</a:t>
            </a:r>
          </a:p>
        </p:txBody>
      </p:sp>
      <p:sp>
        <p:nvSpPr>
          <p:cNvPr id="54275" name="Footer Placeholder 3"/>
          <p:cNvSpPr>
            <a:spLocks noGrp="1"/>
          </p:cNvSpPr>
          <p:nvPr>
            <p:ph type="ftr" sz="quarter" idx="4"/>
          </p:nvPr>
        </p:nvSpPr>
        <p:spPr>
          <a:noFill/>
        </p:spPr>
        <p:txBody>
          <a:bodyPr/>
          <a:lstStyle/>
          <a:p>
            <a:r>
              <a:rPr lang="en-US" smtClean="0"/>
              <a:t>&lt;#&gt;</a:t>
            </a:r>
          </a:p>
        </p:txBody>
      </p:sp>
      <p:sp>
        <p:nvSpPr>
          <p:cNvPr id="54276" name="Slide Number Placeholder 4"/>
          <p:cNvSpPr>
            <a:spLocks noGrp="1"/>
          </p:cNvSpPr>
          <p:nvPr>
            <p:ph type="sldNum" sz="quarter" idx="5"/>
          </p:nvPr>
        </p:nvSpPr>
        <p:spPr>
          <a:noFill/>
        </p:spPr>
        <p:txBody>
          <a:bodyPr/>
          <a:lstStyle/>
          <a:p>
            <a:fld id="{69ABA938-7F01-4FCB-B526-2CF5F1A50FE0}"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smtClean="0"/>
              <a:t>Figure 1.39</a:t>
            </a:r>
          </a:p>
        </p:txBody>
      </p:sp>
      <p:sp>
        <p:nvSpPr>
          <p:cNvPr id="56323" name="Footer Placeholder 3"/>
          <p:cNvSpPr>
            <a:spLocks noGrp="1"/>
          </p:cNvSpPr>
          <p:nvPr>
            <p:ph type="ftr" sz="quarter" idx="4"/>
          </p:nvPr>
        </p:nvSpPr>
        <p:spPr>
          <a:noFill/>
        </p:spPr>
        <p:txBody>
          <a:bodyPr/>
          <a:lstStyle/>
          <a:p>
            <a:r>
              <a:rPr lang="en-US" smtClean="0"/>
              <a:t>&lt;#&gt;</a:t>
            </a:r>
          </a:p>
        </p:txBody>
      </p:sp>
      <p:sp>
        <p:nvSpPr>
          <p:cNvPr id="56324" name="Slide Number Placeholder 4"/>
          <p:cNvSpPr>
            <a:spLocks noGrp="1"/>
          </p:cNvSpPr>
          <p:nvPr>
            <p:ph type="sldNum" sz="quarter" idx="5"/>
          </p:nvPr>
        </p:nvSpPr>
        <p:spPr>
          <a:noFill/>
        </p:spPr>
        <p:txBody>
          <a:bodyPr/>
          <a:lstStyle/>
          <a:p>
            <a:fld id="{CDEFE70F-7C18-46D7-87BC-6C48D0FF0419}"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t>Figure 1.3</a:t>
            </a:r>
          </a:p>
        </p:txBody>
      </p:sp>
      <p:sp>
        <p:nvSpPr>
          <p:cNvPr id="21507" name="Footer Placeholder 3"/>
          <p:cNvSpPr>
            <a:spLocks noGrp="1"/>
          </p:cNvSpPr>
          <p:nvPr>
            <p:ph type="ftr" sz="quarter" idx="4"/>
          </p:nvPr>
        </p:nvSpPr>
        <p:spPr>
          <a:noFill/>
        </p:spPr>
        <p:txBody>
          <a:bodyPr/>
          <a:lstStyle/>
          <a:p>
            <a:r>
              <a:rPr lang="en-US" smtClean="0"/>
              <a:t>&lt;#&gt;</a:t>
            </a:r>
          </a:p>
        </p:txBody>
      </p:sp>
      <p:sp>
        <p:nvSpPr>
          <p:cNvPr id="21508" name="Slide Number Placeholder 4"/>
          <p:cNvSpPr>
            <a:spLocks noGrp="1"/>
          </p:cNvSpPr>
          <p:nvPr>
            <p:ph type="sldNum" sz="quarter" idx="5"/>
          </p:nvPr>
        </p:nvSpPr>
        <p:spPr>
          <a:noFill/>
        </p:spPr>
        <p:txBody>
          <a:bodyPr/>
          <a:lstStyle/>
          <a:p>
            <a:fld id="{3ACDF3C8-94DD-4405-A318-A275C357112D}"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smtClean="0"/>
              <a:t>Figure 1.41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60419" name="Footer Placeholder 3"/>
          <p:cNvSpPr>
            <a:spLocks noGrp="1"/>
          </p:cNvSpPr>
          <p:nvPr>
            <p:ph type="ftr" sz="quarter" idx="4"/>
          </p:nvPr>
        </p:nvSpPr>
        <p:spPr>
          <a:noFill/>
        </p:spPr>
        <p:txBody>
          <a:bodyPr/>
          <a:lstStyle/>
          <a:p>
            <a:r>
              <a:rPr lang="en-US" smtClean="0"/>
              <a:t>&lt;#&gt;</a:t>
            </a:r>
          </a:p>
        </p:txBody>
      </p:sp>
      <p:sp>
        <p:nvSpPr>
          <p:cNvPr id="60420" name="Slide Number Placeholder 4"/>
          <p:cNvSpPr>
            <a:spLocks noGrp="1"/>
          </p:cNvSpPr>
          <p:nvPr>
            <p:ph type="sldNum" sz="quarter" idx="5"/>
          </p:nvPr>
        </p:nvSpPr>
        <p:spPr>
          <a:noFill/>
        </p:spPr>
        <p:txBody>
          <a:bodyPr/>
          <a:lstStyle/>
          <a:p>
            <a:fld id="{B124A7E5-B2C4-44A3-9E0B-E067CDBE189B}"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r>
              <a:rPr lang="en-US" smtClean="0"/>
              <a:t>Figure 1.44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r>
              <a:rPr lang="en-US" smtClean="0"/>
              <a:t>Figure 1.46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smtClean="0"/>
              <a:t>Figure 1.49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295400" y="681038"/>
            <a:ext cx="4486275" cy="3363912"/>
          </a:xfrm>
          <a:ln/>
        </p:spPr>
      </p:sp>
      <p:sp>
        <p:nvSpPr>
          <p:cNvPr id="72706" name="Rectangle 3"/>
          <p:cNvSpPr>
            <a:spLocks noGrp="1" noChangeArrowheads="1"/>
          </p:cNvSpPr>
          <p:nvPr>
            <p:ph type="body" idx="1"/>
          </p:nvPr>
        </p:nvSpPr>
        <p:spPr>
          <a:noFill/>
          <a:ln/>
        </p:spPr>
        <p:txBody>
          <a:bodyPr lIns="90488" tIns="44450" rIns="90488" bIns="444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t>Figure 1.4</a:t>
            </a:r>
          </a:p>
        </p:txBody>
      </p:sp>
      <p:sp>
        <p:nvSpPr>
          <p:cNvPr id="23555" name="Footer Placeholder 3"/>
          <p:cNvSpPr>
            <a:spLocks noGrp="1"/>
          </p:cNvSpPr>
          <p:nvPr>
            <p:ph type="ftr" sz="quarter" idx="4"/>
          </p:nvPr>
        </p:nvSpPr>
        <p:spPr>
          <a:noFill/>
        </p:spPr>
        <p:txBody>
          <a:bodyPr/>
          <a:lstStyle/>
          <a:p>
            <a:r>
              <a:rPr lang="en-US" smtClean="0"/>
              <a:t>&lt;#&gt;</a:t>
            </a:r>
          </a:p>
        </p:txBody>
      </p:sp>
      <p:sp>
        <p:nvSpPr>
          <p:cNvPr id="23556" name="Slide Number Placeholder 4"/>
          <p:cNvSpPr>
            <a:spLocks noGrp="1"/>
          </p:cNvSpPr>
          <p:nvPr>
            <p:ph type="sldNum" sz="quarter" idx="5"/>
          </p:nvPr>
        </p:nvSpPr>
        <p:spPr>
          <a:noFill/>
        </p:spPr>
        <p:txBody>
          <a:bodyPr/>
          <a:lstStyle/>
          <a:p>
            <a:fld id="{A9E4887D-86CF-422E-AAEA-65DF108179AB}"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p:spPr>
        <p:txBody>
          <a:bodyPr/>
          <a:lstStyle/>
          <a:p>
            <a:r>
              <a:rPr lang="en-US" smtClean="0"/>
              <a:t>&lt;#&gt;</a:t>
            </a:r>
          </a:p>
        </p:txBody>
      </p:sp>
      <p:sp>
        <p:nvSpPr>
          <p:cNvPr id="25602" name="Rectangle 7"/>
          <p:cNvSpPr>
            <a:spLocks noGrp="1" noChangeArrowheads="1"/>
          </p:cNvSpPr>
          <p:nvPr>
            <p:ph type="sldNum" sz="quarter" idx="5"/>
          </p:nvPr>
        </p:nvSpPr>
        <p:spPr>
          <a:noFill/>
        </p:spPr>
        <p:txBody>
          <a:bodyPr/>
          <a:lstStyle/>
          <a:p>
            <a:fld id="{75B535E6-5E84-4ED5-BA5D-544AF14948DC}"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Figure 1.5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6"/>
          <p:cNvSpPr>
            <a:spLocks noGrp="1" noChangeArrowheads="1"/>
          </p:cNvSpPr>
          <p:nvPr>
            <p:ph type="ftr" sz="quarter" idx="4"/>
          </p:nvPr>
        </p:nvSpPr>
        <p:spPr>
          <a:noFill/>
        </p:spPr>
        <p:txBody>
          <a:bodyPr/>
          <a:lstStyle/>
          <a:p>
            <a:r>
              <a:rPr lang="en-US" smtClean="0"/>
              <a:t>&lt;#&gt;</a:t>
            </a:r>
          </a:p>
        </p:txBody>
      </p:sp>
      <p:sp>
        <p:nvSpPr>
          <p:cNvPr id="27650" name="Rectangle 7"/>
          <p:cNvSpPr>
            <a:spLocks noGrp="1" noChangeArrowheads="1"/>
          </p:cNvSpPr>
          <p:nvPr>
            <p:ph type="sldNum" sz="quarter" idx="5"/>
          </p:nvPr>
        </p:nvSpPr>
        <p:spPr>
          <a:noFill/>
        </p:spPr>
        <p:txBody>
          <a:bodyPr/>
          <a:lstStyle/>
          <a:p>
            <a:fld id="{0745713E-2C71-48B1-8DBC-D0812EDAE186}"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Figure 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p:spPr>
        <p:txBody>
          <a:bodyPr/>
          <a:lstStyle/>
          <a:p>
            <a:r>
              <a:rPr lang="en-US" smtClean="0"/>
              <a:t>&lt;#&gt;</a:t>
            </a:r>
          </a:p>
        </p:txBody>
      </p:sp>
      <p:sp>
        <p:nvSpPr>
          <p:cNvPr id="29698" name="Rectangle 7"/>
          <p:cNvSpPr>
            <a:spLocks noGrp="1" noChangeArrowheads="1"/>
          </p:cNvSpPr>
          <p:nvPr>
            <p:ph type="sldNum" sz="quarter" idx="5"/>
          </p:nvPr>
        </p:nvSpPr>
        <p:spPr>
          <a:noFill/>
        </p:spPr>
        <p:txBody>
          <a:bodyPr/>
          <a:lstStyle/>
          <a:p>
            <a:fld id="{ED7A61A5-56E7-4D50-B66A-D94340C9CC45}"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p:spPr>
        <p:txBody>
          <a:bodyPr/>
          <a:lstStyle/>
          <a:p>
            <a:r>
              <a:rPr lang="en-US" smtClean="0"/>
              <a:t>&lt;#&gt;</a:t>
            </a:r>
          </a:p>
        </p:txBody>
      </p:sp>
      <p:sp>
        <p:nvSpPr>
          <p:cNvPr id="29698" name="Rectangle 7"/>
          <p:cNvSpPr>
            <a:spLocks noGrp="1" noChangeArrowheads="1"/>
          </p:cNvSpPr>
          <p:nvPr>
            <p:ph type="sldNum" sz="quarter" idx="5"/>
          </p:nvPr>
        </p:nvSpPr>
        <p:spPr>
          <a:noFill/>
        </p:spPr>
        <p:txBody>
          <a:bodyPr/>
          <a:lstStyle/>
          <a:p>
            <a:fld id="{ED7A61A5-56E7-4D50-B66A-D94340C9CC45}"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Figure 1.7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Footer Placeholder 3"/>
          <p:cNvSpPr>
            <a:spLocks noGrp="1"/>
          </p:cNvSpPr>
          <p:nvPr>
            <p:ph type="ftr" sz="quarter" idx="4"/>
          </p:nvPr>
        </p:nvSpPr>
        <p:spPr>
          <a:noFill/>
        </p:spPr>
        <p:txBody>
          <a:bodyPr/>
          <a:lstStyle/>
          <a:p>
            <a:r>
              <a:rPr lang="en-US" smtClean="0"/>
              <a:t>&lt;#&gt;</a:t>
            </a:r>
          </a:p>
        </p:txBody>
      </p:sp>
      <p:sp>
        <p:nvSpPr>
          <p:cNvPr id="31748" name="Slide Number Placeholder 4"/>
          <p:cNvSpPr>
            <a:spLocks noGrp="1"/>
          </p:cNvSpPr>
          <p:nvPr>
            <p:ph type="sldNum" sz="quarter" idx="5"/>
          </p:nvPr>
        </p:nvSpPr>
        <p:spPr>
          <a:noFill/>
        </p:spPr>
        <p:txBody>
          <a:bodyPr/>
          <a:lstStyle/>
          <a:p>
            <a:fld id="{22DFAF63-B5F5-4B82-869A-5BCE516C0463}"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Footer Placeholder 3"/>
          <p:cNvSpPr>
            <a:spLocks noGrp="1"/>
          </p:cNvSpPr>
          <p:nvPr>
            <p:ph type="ftr" sz="quarter" idx="4"/>
          </p:nvPr>
        </p:nvSpPr>
        <p:spPr>
          <a:noFill/>
        </p:spPr>
        <p:txBody>
          <a:bodyPr/>
          <a:lstStyle/>
          <a:p>
            <a:r>
              <a:rPr lang="en-US" smtClean="0"/>
              <a:t>&lt;#&gt;</a:t>
            </a:r>
          </a:p>
        </p:txBody>
      </p:sp>
      <p:sp>
        <p:nvSpPr>
          <p:cNvPr id="33796" name="Slide Number Placeholder 4"/>
          <p:cNvSpPr>
            <a:spLocks noGrp="1"/>
          </p:cNvSpPr>
          <p:nvPr>
            <p:ph type="sldNum" sz="quarter" idx="5"/>
          </p:nvPr>
        </p:nvSpPr>
        <p:spPr>
          <a:noFill/>
        </p:spPr>
        <p:txBody>
          <a:bodyPr/>
          <a:lstStyle/>
          <a:p>
            <a:fld id="{282648CD-1793-4E0B-B71F-1213B69FDA60}"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p:txBody>
      </p:sp>
      <p:sp>
        <p:nvSpPr>
          <p:cNvPr id="1037" name="Text Box 13"/>
          <p:cNvSpPr txBox="1">
            <a:spLocks noChangeArrowheads="1"/>
          </p:cNvSpPr>
          <p:nvPr userDrawn="1"/>
        </p:nvSpPr>
        <p:spPr bwMode="auto">
          <a:xfrm>
            <a:off x="400050" y="6416675"/>
            <a:ext cx="8220075" cy="24447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defRPr/>
            </a:pPr>
            <a:r>
              <a:rPr lang="en-US" sz="1000" i="1" baseline="30000" dirty="0">
                <a:solidFill>
                  <a:schemeClr val="tx2"/>
                </a:solidFill>
              </a:rPr>
              <a:t>	with Microsoft</a:t>
            </a:r>
            <a:r>
              <a:rPr lang="en-US" sz="1000" i="1" baseline="40000" dirty="0">
                <a:solidFill>
                  <a:schemeClr val="tx2"/>
                </a:solidFill>
              </a:rPr>
              <a:t>® </a:t>
            </a:r>
            <a:r>
              <a:rPr lang="en-US" sz="1000" i="1" baseline="30000" dirty="0">
                <a:solidFill>
                  <a:schemeClr val="tx2"/>
                </a:solidFill>
              </a:rPr>
              <a:t>Word  2010	</a:t>
            </a:r>
            <a:r>
              <a:rPr lang="en-US" sz="1000" baseline="30000" dirty="0">
                <a:solidFill>
                  <a:schemeClr val="tx2"/>
                </a:solidFill>
              </a:rPr>
              <a:t>© 2011</a:t>
            </a:r>
            <a:r>
              <a:rPr lang="en-US" sz="1000" dirty="0">
                <a:solidFill>
                  <a:schemeClr val="tx2"/>
                </a:solidFill>
              </a:rPr>
              <a:t> </a:t>
            </a:r>
            <a:r>
              <a:rPr lang="en-US" sz="1000" baseline="30000" dirty="0">
                <a:solidFill>
                  <a:schemeClr val="tx2"/>
                </a:solidFill>
              </a:rPr>
              <a:t>Pearson Education, Inc. Publishing as Prentice Hall</a:t>
            </a:r>
            <a:r>
              <a:rPr lang="en-US" sz="1000" i="1" baseline="30000" dirty="0"/>
              <a:t>	</a:t>
            </a:r>
            <a:fld id="{5322AD48-3305-4D00-BED3-9325173767F3}" type="slidenum">
              <a:rPr lang="en-US" sz="1000" baseline="30000">
                <a:solidFill>
                  <a:schemeClr val="tx2"/>
                </a:solidFill>
              </a:rPr>
              <a:pPr algn="ctr">
                <a:spcBef>
                  <a:spcPct val="50000"/>
                </a:spcBef>
                <a:tabLst>
                  <a:tab pos="285750" algn="l"/>
                  <a:tab pos="3998913" algn="ctr"/>
                  <a:tab pos="8004175" algn="r"/>
                </a:tabLst>
                <a:defRPr/>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6.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cid:3287383400_2177562"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smtClean="0">
                <a:solidFill>
                  <a:srgbClr val="008000"/>
                </a:solidFill>
              </a:rPr>
              <a:t> </a:t>
            </a:r>
            <a:r>
              <a:rPr lang="en-US" sz="2800" b="1" smtClean="0"/>
              <a:t>PowerPoint Presentation to Accompany</a:t>
            </a:r>
            <a:endParaRPr lang="en-US" b="1" smtClean="0"/>
          </a:p>
          <a:p>
            <a:pPr algn="ctr" eaLnBrk="1" hangingPunct="1">
              <a:lnSpc>
                <a:spcPct val="90000"/>
              </a:lnSpc>
              <a:spcAft>
                <a:spcPts val="1300"/>
              </a:spcAft>
              <a:buFontTx/>
              <a:buNone/>
            </a:pPr>
            <a:r>
              <a:rPr lang="en-US" sz="2800" b="1" i="1" smtClean="0"/>
              <a:t>GO! with Microsoft</a:t>
            </a:r>
            <a:r>
              <a:rPr lang="en-US" sz="2800" b="1" i="1" baseline="30000" smtClean="0"/>
              <a:t>®</a:t>
            </a:r>
            <a:r>
              <a:rPr lang="en-US" sz="2800" b="1" i="1" smtClean="0"/>
              <a:t> Word 2010</a:t>
            </a:r>
          </a:p>
          <a:p>
            <a:pPr algn="ctr" eaLnBrk="1" hangingPunct="1">
              <a:lnSpc>
                <a:spcPct val="160000"/>
              </a:lnSpc>
              <a:buFontTx/>
              <a:buNone/>
            </a:pPr>
            <a:r>
              <a:rPr lang="en-US" sz="2800" b="1" smtClean="0">
                <a:solidFill>
                  <a:schemeClr val="tx2"/>
                </a:solidFill>
              </a:rPr>
              <a:t>Chapter 1</a:t>
            </a:r>
          </a:p>
          <a:p>
            <a:pPr algn="ctr" eaLnBrk="1" hangingPunct="1">
              <a:lnSpc>
                <a:spcPct val="60000"/>
              </a:lnSpc>
              <a:spcAft>
                <a:spcPts val="1300"/>
              </a:spcAft>
              <a:buFontTx/>
              <a:buNone/>
            </a:pPr>
            <a:r>
              <a:rPr lang="en-US" sz="2400" smtClean="0">
                <a:solidFill>
                  <a:schemeClr val="tx2"/>
                </a:solidFill>
              </a:rPr>
              <a:t>Creating Documents with Microsoft Word 2010</a:t>
            </a:r>
          </a:p>
          <a:p>
            <a:pPr eaLnBrk="1" hangingPunct="1">
              <a:lnSpc>
                <a:spcPct val="90000"/>
              </a:lnSpc>
            </a:pPr>
            <a:endParaRPr lang="en-US" smtClean="0"/>
          </a:p>
        </p:txBody>
      </p:sp>
      <p:sp>
        <p:nvSpPr>
          <p:cNvPr id="15362" name="Rectangle 25"/>
          <p:cNvSpPr>
            <a:spLocks noGrp="1" noChangeArrowheads="1"/>
          </p:cNvSpPr>
          <p:nvPr>
            <p:ph type="title"/>
          </p:nvPr>
        </p:nvSpPr>
        <p:spPr/>
        <p:txBody>
          <a:bodyPr/>
          <a:lstStyle/>
          <a:p>
            <a:pPr eaLnBrk="1" hangingPunct="1"/>
            <a:endParaRPr lang="en-US" smtClean="0"/>
          </a:p>
        </p:txBody>
      </p:sp>
      <p:pic>
        <p:nvPicPr>
          <p:cNvPr id="15363" name="Picture 24" descr="GO! Banner 3"/>
          <p:cNvPicPr>
            <a:picLocks noChangeAspect="1" noChangeArrowheads="1"/>
          </p:cNvPicPr>
          <p:nvPr/>
        </p:nvPicPr>
        <p:blipFill>
          <a:blip r:embed="rId3"/>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Insert and Format Graphics</a:t>
            </a:r>
          </a:p>
        </p:txBody>
      </p:sp>
      <p:pic>
        <p:nvPicPr>
          <p:cNvPr id="28685" name="Picture 13" descr="01fig07"/>
          <p:cNvPicPr>
            <a:picLocks noChangeAspect="1" noChangeArrowheads="1"/>
          </p:cNvPicPr>
          <p:nvPr/>
        </p:nvPicPr>
        <p:blipFill>
          <a:blip r:embed="rId3"/>
          <a:srcRect/>
          <a:stretch>
            <a:fillRect/>
          </a:stretch>
        </p:blipFill>
        <p:spPr bwMode="auto">
          <a:xfrm>
            <a:off x="1009185" y="1734208"/>
            <a:ext cx="7125631" cy="3907604"/>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22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Insert and Format Graphics</a:t>
            </a:r>
          </a:p>
        </p:txBody>
      </p:sp>
      <p:sp>
        <p:nvSpPr>
          <p:cNvPr id="25" name="Rectangle 3"/>
          <p:cNvSpPr txBox="1">
            <a:spLocks noChangeArrowheads="1"/>
          </p:cNvSpPr>
          <p:nvPr/>
        </p:nvSpPr>
        <p:spPr bwMode="auto">
          <a:xfrm>
            <a:off x="685800" y="1476375"/>
            <a:ext cx="8096250" cy="397827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3200" b="1" i="1" kern="0" dirty="0">
                <a:solidFill>
                  <a:srgbClr val="000000"/>
                </a:solidFill>
              </a:rPr>
              <a:t>Text wrapping</a:t>
            </a:r>
            <a:r>
              <a:rPr lang="en-US" sz="3200" b="1" kern="0" dirty="0">
                <a:solidFill>
                  <a:srgbClr val="000000"/>
                </a:solidFill>
              </a:rPr>
              <a:t>—how the text displays around an object, such as a photo</a:t>
            </a:r>
          </a:p>
          <a:p>
            <a:pPr marL="800100" lvl="1" indent="-342900">
              <a:lnSpc>
                <a:spcPct val="80000"/>
              </a:lnSpc>
              <a:spcBef>
                <a:spcPct val="20000"/>
              </a:spcBef>
              <a:spcAft>
                <a:spcPts val="1200"/>
              </a:spcAft>
              <a:buFont typeface="Arial" pitchFamily="34" charset="0"/>
              <a:buChar char="–"/>
              <a:defRPr/>
            </a:pPr>
            <a:r>
              <a:rPr lang="en-US" sz="2800" kern="0" dirty="0">
                <a:solidFill>
                  <a:srgbClr val="000000"/>
                </a:solidFill>
                <a:latin typeface="+mn-lt"/>
              </a:rPr>
              <a:t>Use the </a:t>
            </a:r>
            <a:r>
              <a:rPr lang="en-US" sz="2800" i="1" kern="0" dirty="0">
                <a:solidFill>
                  <a:srgbClr val="000000"/>
                </a:solidFill>
                <a:latin typeface="+mn-lt"/>
              </a:rPr>
              <a:t>Wrap Text</a:t>
            </a:r>
            <a:r>
              <a:rPr lang="en-US" sz="2800" kern="0" dirty="0">
                <a:solidFill>
                  <a:srgbClr val="000000"/>
                </a:solidFill>
                <a:latin typeface="+mn-lt"/>
              </a:rPr>
              <a:t> button to display a gallery of text wrapping arrangements.</a:t>
            </a:r>
          </a:p>
          <a:p>
            <a:pPr marL="342900" indent="-342900">
              <a:lnSpc>
                <a:spcPct val="80000"/>
              </a:lnSpc>
              <a:spcBef>
                <a:spcPct val="20000"/>
              </a:spcBef>
              <a:buFontTx/>
              <a:buChar char="•"/>
              <a:defRPr/>
            </a:pPr>
            <a:r>
              <a:rPr lang="en-US" sz="3200" b="1" kern="0" dirty="0">
                <a:solidFill>
                  <a:srgbClr val="000000"/>
                </a:solidFill>
                <a:latin typeface="+mn-lt"/>
              </a:rPr>
              <a:t>The arrow keys on your keyboard </a:t>
            </a:r>
            <a:r>
              <a:rPr lang="en-US" sz="3200" b="1" i="1" kern="0" dirty="0">
                <a:solidFill>
                  <a:srgbClr val="000000"/>
                </a:solidFill>
                <a:latin typeface="+mn-lt"/>
              </a:rPr>
              <a:t>nudge</a:t>
            </a:r>
            <a:r>
              <a:rPr lang="en-US" sz="3200" b="1" kern="0" dirty="0">
                <a:solidFill>
                  <a:srgbClr val="000000"/>
                </a:solidFill>
                <a:latin typeface="+mn-lt"/>
              </a:rPr>
              <a:t>—move in small increments—your selected object.</a:t>
            </a:r>
          </a:p>
          <a:p>
            <a:pPr marL="742950" lvl="1" indent="-285750">
              <a:lnSpc>
                <a:spcPct val="120000"/>
              </a:lnSpc>
              <a:spcBef>
                <a:spcPct val="20000"/>
              </a:spcBef>
              <a:defRPr/>
            </a:pPr>
            <a:endParaRPr lang="en-US" sz="2400" kern="0" dirty="0">
              <a:solidFill>
                <a:srgbClr val="00000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69888" y="280988"/>
            <a:ext cx="8229600" cy="1143000"/>
          </a:xfrm>
        </p:spPr>
        <p:txBody>
          <a:bodyPr/>
          <a:lstStyle/>
          <a:p>
            <a:pPr eaLnBrk="1" hangingPunct="1"/>
            <a:r>
              <a:rPr lang="en-US" smtClean="0"/>
              <a:t>Insert and Format Graphics</a:t>
            </a:r>
          </a:p>
        </p:txBody>
      </p:sp>
      <p:sp>
        <p:nvSpPr>
          <p:cNvPr id="25" name="Rectangle 3"/>
          <p:cNvSpPr txBox="1">
            <a:spLocks noChangeArrowheads="1"/>
          </p:cNvSpPr>
          <p:nvPr/>
        </p:nvSpPr>
        <p:spPr bwMode="auto">
          <a:xfrm>
            <a:off x="669925" y="1444625"/>
            <a:ext cx="8221663" cy="453072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3200" b="1" i="1" kern="0" dirty="0">
                <a:solidFill>
                  <a:srgbClr val="000000"/>
                </a:solidFill>
              </a:rPr>
              <a:t>Picture styles</a:t>
            </a:r>
            <a:r>
              <a:rPr lang="en-US" sz="3200" b="1" kern="0" dirty="0">
                <a:solidFill>
                  <a:srgbClr val="000000"/>
                </a:solidFill>
              </a:rPr>
              <a:t> include shapes, shadows, frames, borders, and other special effects to stylize an image.</a:t>
            </a:r>
          </a:p>
          <a:p>
            <a:pPr marL="800100" lvl="1" indent="-342900">
              <a:lnSpc>
                <a:spcPct val="80000"/>
              </a:lnSpc>
              <a:spcBef>
                <a:spcPct val="20000"/>
              </a:spcBef>
              <a:spcAft>
                <a:spcPts val="1200"/>
              </a:spcAft>
              <a:buFont typeface="Arial" pitchFamily="34" charset="0"/>
              <a:buChar char="–"/>
              <a:defRPr/>
            </a:pPr>
            <a:r>
              <a:rPr lang="en-US" sz="2800" kern="0" dirty="0">
                <a:solidFill>
                  <a:srgbClr val="000000"/>
                </a:solidFill>
              </a:rPr>
              <a:t>Click on the Format tab, in the Picture Styles group, the Picture Effects button to select a style.</a:t>
            </a:r>
          </a:p>
          <a:p>
            <a:pPr marL="342900" indent="-342900">
              <a:lnSpc>
                <a:spcPct val="80000"/>
              </a:lnSpc>
              <a:spcBef>
                <a:spcPct val="20000"/>
              </a:spcBef>
              <a:buFontTx/>
              <a:buChar char="•"/>
              <a:defRPr/>
            </a:pPr>
            <a:r>
              <a:rPr lang="en-US" sz="3200" b="1" i="1" kern="0" dirty="0">
                <a:solidFill>
                  <a:srgbClr val="000000"/>
                </a:solidFill>
                <a:latin typeface="+mn-lt"/>
              </a:rPr>
              <a:t>Artistic effects</a:t>
            </a:r>
            <a:r>
              <a:rPr lang="en-US" sz="3200" b="1" kern="0" dirty="0">
                <a:solidFill>
                  <a:srgbClr val="000000"/>
                </a:solidFill>
                <a:latin typeface="+mn-lt"/>
              </a:rPr>
              <a:t> formats make pictures look more like sketches or paintings.</a:t>
            </a:r>
          </a:p>
          <a:p>
            <a:pPr marL="800100" lvl="1" indent="-342900">
              <a:lnSpc>
                <a:spcPct val="80000"/>
              </a:lnSpc>
              <a:spcBef>
                <a:spcPct val="20000"/>
              </a:spcBef>
              <a:buFont typeface="Arial" pitchFamily="34" charset="0"/>
              <a:buChar char="–"/>
              <a:defRPr/>
            </a:pPr>
            <a:r>
              <a:rPr lang="en-US" sz="2800" kern="0" dirty="0">
                <a:solidFill>
                  <a:srgbClr val="000000"/>
                </a:solidFill>
              </a:rPr>
              <a:t>Click on the Format tab, in the Picture Styles group, the Picture Effects button to select a style.</a:t>
            </a:r>
          </a:p>
          <a:p>
            <a:pPr marL="342900" indent="-342900">
              <a:lnSpc>
                <a:spcPct val="80000"/>
              </a:lnSpc>
              <a:spcBef>
                <a:spcPct val="20000"/>
              </a:spcBef>
              <a:buFontTx/>
              <a:buChar char="•"/>
              <a:defRPr/>
            </a:pPr>
            <a:endParaRPr lang="en-US" sz="3200" b="1" i="1" kern="0" dirty="0">
              <a:solidFill>
                <a:srgbClr val="000000"/>
              </a:solidFill>
              <a:latin typeface="+mn-lt"/>
            </a:endParaRPr>
          </a:p>
          <a:p>
            <a:pPr marL="742950" lvl="1" indent="-285750">
              <a:lnSpc>
                <a:spcPct val="120000"/>
              </a:lnSpc>
              <a:spcBef>
                <a:spcPct val="20000"/>
              </a:spcBef>
              <a:defRPr/>
            </a:pPr>
            <a:endParaRPr lang="en-US" sz="2400" kern="0" dirty="0">
              <a:solidFill>
                <a:srgbClr val="0000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Insert and Format Graphics</a:t>
            </a:r>
          </a:p>
        </p:txBody>
      </p:sp>
      <p:sp>
        <p:nvSpPr>
          <p:cNvPr id="15" name="Rectangle 3"/>
          <p:cNvSpPr txBox="1">
            <a:spLocks noChangeArrowheads="1"/>
          </p:cNvSpPr>
          <p:nvPr/>
        </p:nvSpPr>
        <p:spPr bwMode="auto">
          <a:xfrm>
            <a:off x="669925" y="1223963"/>
            <a:ext cx="8096250" cy="139382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3200" b="1" kern="0" dirty="0">
                <a:solidFill>
                  <a:srgbClr val="000000"/>
                </a:solidFill>
              </a:rPr>
              <a:t>Page borders frame the page and help focus the information on the page.</a:t>
            </a:r>
            <a:endParaRPr lang="en-US" sz="2400" b="1" kern="0" dirty="0">
              <a:solidFill>
                <a:srgbClr val="000000"/>
              </a:solidFill>
            </a:endParaRPr>
          </a:p>
          <a:p>
            <a:pPr marL="342900" indent="-342900">
              <a:lnSpc>
                <a:spcPct val="80000"/>
              </a:lnSpc>
              <a:spcBef>
                <a:spcPct val="20000"/>
              </a:spcBef>
              <a:defRPr/>
            </a:pPr>
            <a:endParaRPr lang="en-US" sz="3200" b="1" i="1" kern="0" dirty="0">
              <a:solidFill>
                <a:srgbClr val="000000"/>
              </a:solidFill>
              <a:latin typeface="+mn-lt"/>
            </a:endParaRPr>
          </a:p>
          <a:p>
            <a:pPr marL="742950" lvl="1" indent="-285750">
              <a:lnSpc>
                <a:spcPct val="120000"/>
              </a:lnSpc>
              <a:spcBef>
                <a:spcPct val="20000"/>
              </a:spcBef>
              <a:defRPr/>
            </a:pPr>
            <a:endParaRPr lang="en-US" sz="2400" kern="0" dirty="0">
              <a:solidFill>
                <a:srgbClr val="000000"/>
              </a:solidFill>
              <a:latin typeface="+mn-lt"/>
            </a:endParaRPr>
          </a:p>
        </p:txBody>
      </p:sp>
      <p:pic>
        <p:nvPicPr>
          <p:cNvPr id="34832" name="Picture 16" descr="01fig13"/>
          <p:cNvPicPr>
            <a:picLocks noChangeAspect="1" noChangeArrowheads="1"/>
          </p:cNvPicPr>
          <p:nvPr/>
        </p:nvPicPr>
        <p:blipFill>
          <a:blip r:embed="rId3"/>
          <a:srcRect/>
          <a:stretch>
            <a:fillRect/>
          </a:stretch>
        </p:blipFill>
        <p:spPr bwMode="auto">
          <a:xfrm>
            <a:off x="1242088" y="2571750"/>
            <a:ext cx="6659825" cy="346644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Insert and Modify Text Boxes and Shapes</a:t>
            </a:r>
          </a:p>
        </p:txBody>
      </p:sp>
      <p:sp>
        <p:nvSpPr>
          <p:cNvPr id="25" name="Rectangle 3"/>
          <p:cNvSpPr txBox="1">
            <a:spLocks noChangeArrowheads="1"/>
          </p:cNvSpPr>
          <p:nvPr/>
        </p:nvSpPr>
        <p:spPr bwMode="auto">
          <a:xfrm>
            <a:off x="685800" y="1706728"/>
            <a:ext cx="8032750" cy="4419600"/>
          </a:xfrm>
          <a:prstGeom prst="rect">
            <a:avLst/>
          </a:prstGeom>
          <a:noFill/>
          <a:ln w="9525">
            <a:noFill/>
            <a:miter lim="800000"/>
            <a:headEnd/>
            <a:tailEnd/>
          </a:ln>
        </p:spPr>
        <p:txBody>
          <a:bodyPr/>
          <a:lstStyle/>
          <a:p>
            <a:pPr marL="342900" indent="-342900">
              <a:lnSpc>
                <a:spcPct val="80000"/>
              </a:lnSpc>
              <a:spcBef>
                <a:spcPct val="20000"/>
              </a:spcBef>
              <a:spcAft>
                <a:spcPts val="1200"/>
              </a:spcAft>
              <a:buFontTx/>
              <a:buChar char="•"/>
              <a:defRPr/>
            </a:pPr>
            <a:r>
              <a:rPr lang="en-US" sz="3200" b="1" kern="0" dirty="0">
                <a:solidFill>
                  <a:srgbClr val="000000"/>
                </a:solidFill>
                <a:latin typeface="+mn-lt"/>
              </a:rPr>
              <a:t>Predefined </a:t>
            </a:r>
            <a:r>
              <a:rPr lang="en-US" sz="3200" b="1" i="1" kern="0" dirty="0">
                <a:solidFill>
                  <a:srgbClr val="000000"/>
                </a:solidFill>
                <a:latin typeface="+mn-lt"/>
              </a:rPr>
              <a:t>shapes</a:t>
            </a:r>
            <a:r>
              <a:rPr lang="en-US" sz="3200" b="1" kern="0" dirty="0">
                <a:solidFill>
                  <a:srgbClr val="000000"/>
                </a:solidFill>
                <a:latin typeface="+mn-lt"/>
              </a:rPr>
              <a:t> and </a:t>
            </a:r>
            <a:r>
              <a:rPr lang="en-US" sz="3200" b="1" i="1" kern="0" dirty="0">
                <a:solidFill>
                  <a:srgbClr val="000000"/>
                </a:solidFill>
                <a:latin typeface="+mn-lt"/>
              </a:rPr>
              <a:t>text boxes</a:t>
            </a:r>
            <a:r>
              <a:rPr lang="en-US" sz="3200" b="1" kern="0" dirty="0">
                <a:solidFill>
                  <a:srgbClr val="000000"/>
                </a:solidFill>
                <a:latin typeface="+mn-lt"/>
              </a:rPr>
              <a:t> are provided to add visual interest to documents.</a:t>
            </a:r>
          </a:p>
          <a:p>
            <a:pPr marL="800100" lvl="1" indent="-342900">
              <a:lnSpc>
                <a:spcPct val="80000"/>
              </a:lnSpc>
              <a:spcBef>
                <a:spcPct val="20000"/>
              </a:spcBef>
              <a:buFont typeface="Arial" pitchFamily="34" charset="0"/>
              <a:buChar char="–"/>
              <a:defRPr/>
            </a:pPr>
            <a:r>
              <a:rPr lang="en-US" sz="2800" kern="0" dirty="0">
                <a:solidFill>
                  <a:srgbClr val="000000"/>
                </a:solidFill>
                <a:latin typeface="+mn-lt"/>
              </a:rPr>
              <a:t>Shape—an object such as a line, arrow, box, callout, or banner</a:t>
            </a:r>
          </a:p>
          <a:p>
            <a:pPr marL="800100" lvl="1" indent="-342900">
              <a:lnSpc>
                <a:spcPct val="80000"/>
              </a:lnSpc>
              <a:spcBef>
                <a:spcPct val="20000"/>
              </a:spcBef>
              <a:buFont typeface="Arial" pitchFamily="34" charset="0"/>
              <a:buChar char="–"/>
              <a:defRPr/>
            </a:pPr>
            <a:r>
              <a:rPr lang="en-US" sz="2800" kern="0" dirty="0">
                <a:solidFill>
                  <a:srgbClr val="000000"/>
                </a:solidFill>
                <a:latin typeface="+mn-lt"/>
              </a:rPr>
              <a:t>Text box</a:t>
            </a:r>
            <a:r>
              <a:rPr lang="en-US" sz="2800" kern="0" dirty="0">
                <a:solidFill>
                  <a:srgbClr val="000000"/>
                </a:solidFill>
              </a:rPr>
              <a:t>—</a:t>
            </a:r>
            <a:r>
              <a:rPr lang="en-US" sz="2800" kern="0" dirty="0">
                <a:solidFill>
                  <a:srgbClr val="000000"/>
                </a:solidFill>
                <a:latin typeface="+mn-lt"/>
              </a:rPr>
              <a:t>a movable, resizable container for text or graphics</a:t>
            </a:r>
          </a:p>
          <a:p>
            <a:pPr marL="800100" lvl="1" indent="-342900">
              <a:lnSpc>
                <a:spcPct val="80000"/>
              </a:lnSpc>
              <a:spcBef>
                <a:spcPct val="20000"/>
              </a:spcBef>
              <a:buFont typeface="Arial" pitchFamily="34" charset="0"/>
              <a:buChar char="–"/>
              <a:defRPr/>
            </a:pPr>
            <a:r>
              <a:rPr lang="en-US" sz="2800" kern="0" dirty="0">
                <a:solidFill>
                  <a:srgbClr val="000000"/>
                </a:solidFill>
                <a:latin typeface="+mn-lt"/>
              </a:rPr>
              <a:t>Both are floating objects and can be placed anywhere on the page.</a:t>
            </a:r>
          </a:p>
          <a:p>
            <a:pPr marL="800100" lvl="1" indent="-342900">
              <a:lnSpc>
                <a:spcPct val="80000"/>
              </a:lnSpc>
              <a:spcBef>
                <a:spcPct val="20000"/>
              </a:spcBef>
              <a:defRPr/>
            </a:pPr>
            <a:endParaRPr lang="en-US" sz="2400" b="1" kern="0" dirty="0">
              <a:solidFill>
                <a:srgbClr val="000000"/>
              </a:solidFill>
              <a:latin typeface="+mn-lt"/>
            </a:endParaRPr>
          </a:p>
          <a:p>
            <a:pPr marL="342900" indent="-342900">
              <a:lnSpc>
                <a:spcPct val="80000"/>
              </a:lnSpc>
              <a:spcBef>
                <a:spcPct val="20000"/>
              </a:spcBef>
              <a:defRPr/>
            </a:pPr>
            <a:endParaRPr lang="en-US" sz="2400" kern="0" dirty="0">
              <a:solidFill>
                <a:srgbClr val="00000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Insert and Modify Text Boxes and Shapes</a:t>
            </a:r>
          </a:p>
        </p:txBody>
      </p:sp>
      <p:pic>
        <p:nvPicPr>
          <p:cNvPr id="38924" name="Picture 12" descr="01fig15"/>
          <p:cNvPicPr>
            <a:picLocks noChangeAspect="1" noChangeArrowheads="1"/>
          </p:cNvPicPr>
          <p:nvPr/>
        </p:nvPicPr>
        <p:blipFill>
          <a:blip r:embed="rId3"/>
          <a:srcRect/>
          <a:stretch>
            <a:fillRect/>
          </a:stretch>
        </p:blipFill>
        <p:spPr bwMode="auto">
          <a:xfrm>
            <a:off x="895174" y="2174875"/>
            <a:ext cx="7353652" cy="35007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Insert and Modify Text Boxes and Shapes</a:t>
            </a:r>
          </a:p>
        </p:txBody>
      </p:sp>
      <p:pic>
        <p:nvPicPr>
          <p:cNvPr id="40966" name="Picture 6" descr="01fig16"/>
          <p:cNvPicPr>
            <a:picLocks noChangeAspect="1" noChangeArrowheads="1"/>
          </p:cNvPicPr>
          <p:nvPr/>
        </p:nvPicPr>
        <p:blipFill>
          <a:blip r:embed="rId3"/>
          <a:srcRect/>
          <a:stretch>
            <a:fillRect/>
          </a:stretch>
        </p:blipFill>
        <p:spPr bwMode="auto">
          <a:xfrm>
            <a:off x="912245" y="2149475"/>
            <a:ext cx="7319511" cy="346304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dirty="0" smtClean="0"/>
              <a:t>Preview and Print </a:t>
            </a:r>
            <a:br>
              <a:rPr lang="en-US" dirty="0" smtClean="0"/>
            </a:br>
            <a:r>
              <a:rPr lang="en-US" dirty="0" smtClean="0"/>
              <a:t>a Document</a:t>
            </a:r>
          </a:p>
        </p:txBody>
      </p:sp>
      <p:pic>
        <p:nvPicPr>
          <p:cNvPr id="43019" name="Picture 11" descr="01fig22"/>
          <p:cNvPicPr>
            <a:picLocks noChangeAspect="1" noChangeArrowheads="1"/>
          </p:cNvPicPr>
          <p:nvPr/>
        </p:nvPicPr>
        <p:blipFill>
          <a:blip r:embed="rId3"/>
          <a:srcRect/>
          <a:stretch>
            <a:fillRect/>
          </a:stretch>
        </p:blipFill>
        <p:spPr bwMode="auto">
          <a:xfrm>
            <a:off x="1040749" y="1884363"/>
            <a:ext cx="7062503" cy="41538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Change Document and Paragraph Layout</a:t>
            </a:r>
          </a:p>
        </p:txBody>
      </p:sp>
      <p:sp>
        <p:nvSpPr>
          <p:cNvPr id="14" name="Rectangle 3"/>
          <p:cNvSpPr txBox="1">
            <a:spLocks noChangeArrowheads="1"/>
          </p:cNvSpPr>
          <p:nvPr/>
        </p:nvSpPr>
        <p:spPr bwMode="auto">
          <a:xfrm>
            <a:off x="685800" y="1747838"/>
            <a:ext cx="8096250" cy="3978275"/>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3200" b="1" kern="0" dirty="0">
                <a:solidFill>
                  <a:srgbClr val="000000"/>
                </a:solidFill>
              </a:rPr>
              <a:t>Setting margins</a:t>
            </a:r>
          </a:p>
          <a:p>
            <a:pPr marL="742950" lvl="1" indent="-285750">
              <a:lnSpc>
                <a:spcPct val="120000"/>
              </a:lnSpc>
              <a:spcBef>
                <a:spcPct val="20000"/>
              </a:spcBef>
              <a:defRPr/>
            </a:pPr>
            <a:endParaRPr lang="en-US" sz="2400" kern="0" dirty="0">
              <a:solidFill>
                <a:srgbClr val="000000"/>
              </a:solidFill>
              <a:latin typeface="+mn-lt"/>
            </a:endParaRPr>
          </a:p>
        </p:txBody>
      </p:sp>
      <p:pic>
        <p:nvPicPr>
          <p:cNvPr id="45069" name="Picture 13" descr="01fig24"/>
          <p:cNvPicPr>
            <a:picLocks noChangeAspect="1" noChangeArrowheads="1"/>
          </p:cNvPicPr>
          <p:nvPr/>
        </p:nvPicPr>
        <p:blipFill>
          <a:blip r:embed="rId3"/>
          <a:srcRect/>
          <a:stretch>
            <a:fillRect/>
          </a:stretch>
        </p:blipFill>
        <p:spPr bwMode="auto">
          <a:xfrm>
            <a:off x="1156009" y="2549525"/>
            <a:ext cx="6831982" cy="350443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Change Document and Paragraph Layout</a:t>
            </a:r>
          </a:p>
        </p:txBody>
      </p:sp>
      <p:sp>
        <p:nvSpPr>
          <p:cNvPr id="47106" name="Content Placeholder 2"/>
          <p:cNvSpPr>
            <a:spLocks noGrp="1"/>
          </p:cNvSpPr>
          <p:nvPr>
            <p:ph idx="1"/>
          </p:nvPr>
        </p:nvSpPr>
        <p:spPr>
          <a:xfrm>
            <a:off x="669925" y="1646238"/>
            <a:ext cx="8048625" cy="4687887"/>
          </a:xfrm>
        </p:spPr>
        <p:txBody>
          <a:bodyPr/>
          <a:lstStyle/>
          <a:p>
            <a:r>
              <a:rPr lang="en-US" b="1" i="1" dirty="0" smtClean="0"/>
              <a:t>Alignment</a:t>
            </a:r>
            <a:r>
              <a:rPr lang="en-US" b="1" dirty="0" smtClean="0"/>
              <a:t> </a:t>
            </a:r>
            <a:r>
              <a:rPr lang="en-US" dirty="0" smtClean="0"/>
              <a:t>—</a:t>
            </a:r>
            <a:r>
              <a:rPr lang="en-US" b="1" dirty="0" smtClean="0"/>
              <a:t>placement of paragraph text relative to the margins</a:t>
            </a:r>
          </a:p>
          <a:p>
            <a:pPr lvl="1"/>
            <a:r>
              <a:rPr lang="en-US" b="1" dirty="0" smtClean="0"/>
              <a:t>Left alignment</a:t>
            </a:r>
            <a:r>
              <a:rPr lang="en-US" dirty="0" smtClean="0"/>
              <a:t>—align left margin, uneven right margin</a:t>
            </a:r>
          </a:p>
          <a:p>
            <a:pPr lvl="1"/>
            <a:r>
              <a:rPr lang="en-US" b="1" dirty="0" smtClean="0"/>
              <a:t>Center alignment</a:t>
            </a:r>
            <a:r>
              <a:rPr lang="en-US" dirty="0" smtClean="0"/>
              <a:t>—centered between margins</a:t>
            </a:r>
          </a:p>
          <a:p>
            <a:pPr lvl="1"/>
            <a:r>
              <a:rPr lang="en-US" b="1" dirty="0" smtClean="0"/>
              <a:t>Right alignment</a:t>
            </a:r>
            <a:r>
              <a:rPr lang="en-US" dirty="0" smtClean="0"/>
              <a:t>—align right margin, uneven left margin</a:t>
            </a:r>
          </a:p>
          <a:p>
            <a:pPr lvl="1"/>
            <a:r>
              <a:rPr lang="en-US" b="1" dirty="0" smtClean="0"/>
              <a:t>Justified alignment</a:t>
            </a:r>
            <a:r>
              <a:rPr lang="en-US" dirty="0" smtClean="0"/>
              <a:t>—align evenly at left and right margins</a:t>
            </a:r>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type="body" idx="1"/>
          </p:nvPr>
        </p:nvSpPr>
        <p:spPr>
          <a:xfrm>
            <a:off x="657225" y="1664412"/>
            <a:ext cx="7772400" cy="4114800"/>
          </a:xfrm>
        </p:spPr>
        <p:txBody>
          <a:bodyPr/>
          <a:lstStyle/>
          <a:p>
            <a:pPr eaLnBrk="1" hangingPunct="1">
              <a:lnSpc>
                <a:spcPct val="110000"/>
              </a:lnSpc>
            </a:pPr>
            <a:r>
              <a:rPr lang="en-US" b="1" dirty="0" smtClean="0">
                <a:solidFill>
                  <a:schemeClr val="tx2"/>
                </a:solidFill>
              </a:rPr>
              <a:t>Create a New Document and Insert Text </a:t>
            </a:r>
          </a:p>
          <a:p>
            <a:pPr eaLnBrk="1" hangingPunct="1">
              <a:lnSpc>
                <a:spcPct val="110000"/>
              </a:lnSpc>
            </a:pPr>
            <a:r>
              <a:rPr lang="en-US" b="1" dirty="0" smtClean="0">
                <a:solidFill>
                  <a:schemeClr val="tx2"/>
                </a:solidFill>
              </a:rPr>
              <a:t>Insert and Format Graphics</a:t>
            </a:r>
          </a:p>
          <a:p>
            <a:pPr eaLnBrk="1" hangingPunct="1">
              <a:lnSpc>
                <a:spcPct val="110000"/>
              </a:lnSpc>
            </a:pPr>
            <a:r>
              <a:rPr lang="en-US" b="1" dirty="0" smtClean="0">
                <a:solidFill>
                  <a:schemeClr val="tx2"/>
                </a:solidFill>
              </a:rPr>
              <a:t>Insert and Modify Text Boxes and Shapes</a:t>
            </a:r>
          </a:p>
          <a:p>
            <a:pPr eaLnBrk="1" hangingPunct="1">
              <a:lnSpc>
                <a:spcPct val="110000"/>
              </a:lnSpc>
            </a:pPr>
            <a:r>
              <a:rPr lang="en-US" b="1" dirty="0" smtClean="0">
                <a:solidFill>
                  <a:schemeClr val="tx2"/>
                </a:solidFill>
              </a:rPr>
              <a:t>Preview and Print a Document</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5138" y="280988"/>
            <a:ext cx="8229600" cy="1143000"/>
          </a:xfrm>
        </p:spPr>
        <p:txBody>
          <a:bodyPr/>
          <a:lstStyle/>
          <a:p>
            <a:pPr eaLnBrk="1" hangingPunct="1"/>
            <a:r>
              <a:rPr lang="en-US" smtClean="0"/>
              <a:t>Change Document and Paragraph Layout</a:t>
            </a:r>
          </a:p>
        </p:txBody>
      </p:sp>
      <p:sp>
        <p:nvSpPr>
          <p:cNvPr id="8" name="Rectangle 7"/>
          <p:cNvSpPr/>
          <p:nvPr/>
        </p:nvSpPr>
        <p:spPr>
          <a:xfrm>
            <a:off x="773113" y="1867394"/>
            <a:ext cx="7802562" cy="2173287"/>
          </a:xfrm>
          <a:prstGeom prst="rect">
            <a:avLst/>
          </a:prstGeom>
        </p:spPr>
        <p:txBody>
          <a:bodyPr>
            <a:spAutoFit/>
          </a:bodyPr>
          <a:lstStyle/>
          <a:p>
            <a:pPr marL="342900" indent="-342900">
              <a:lnSpc>
                <a:spcPct val="80000"/>
              </a:lnSpc>
              <a:spcBef>
                <a:spcPct val="20000"/>
              </a:spcBef>
              <a:buFontTx/>
              <a:buChar char="•"/>
              <a:defRPr/>
            </a:pPr>
            <a:r>
              <a:rPr lang="en-US" sz="3200" b="1" kern="0" dirty="0">
                <a:solidFill>
                  <a:srgbClr val="000000"/>
                </a:solidFill>
              </a:rPr>
              <a:t>Line spacing—distance between lines of text in a paragraph</a:t>
            </a:r>
          </a:p>
          <a:p>
            <a:pPr marL="800100" lvl="1" indent="-342900">
              <a:lnSpc>
                <a:spcPct val="80000"/>
              </a:lnSpc>
              <a:spcBef>
                <a:spcPct val="20000"/>
              </a:spcBef>
              <a:buFont typeface="Arial" pitchFamily="34" charset="0"/>
              <a:buChar char="–"/>
              <a:defRPr/>
            </a:pPr>
            <a:r>
              <a:rPr lang="en-US" sz="2800" kern="0" dirty="0">
                <a:solidFill>
                  <a:srgbClr val="000000"/>
                </a:solidFill>
              </a:rPr>
              <a:t>Single spacing (business documents)</a:t>
            </a:r>
          </a:p>
          <a:p>
            <a:pPr marL="800100" lvl="1" indent="-342900">
              <a:lnSpc>
                <a:spcPct val="80000"/>
              </a:lnSpc>
              <a:spcBef>
                <a:spcPct val="20000"/>
              </a:spcBef>
              <a:buFont typeface="Arial" pitchFamily="34" charset="0"/>
              <a:buChar char="–"/>
              <a:defRPr/>
            </a:pPr>
            <a:r>
              <a:rPr lang="en-US" sz="2800" kern="0" dirty="0">
                <a:solidFill>
                  <a:srgbClr val="000000"/>
                </a:solidFill>
              </a:rPr>
              <a:t>Multiple 1.15 spacing (default line spacing)</a:t>
            </a:r>
          </a:p>
          <a:p>
            <a:pPr marL="800100" lvl="1" indent="-342900">
              <a:lnSpc>
                <a:spcPct val="80000"/>
              </a:lnSpc>
              <a:spcBef>
                <a:spcPct val="20000"/>
              </a:spcBef>
              <a:buFont typeface="Arial" pitchFamily="34" charset="0"/>
              <a:buChar char="–"/>
              <a:defRPr/>
            </a:pPr>
            <a:r>
              <a:rPr lang="en-US" sz="2800" kern="0" dirty="0">
                <a:solidFill>
                  <a:srgbClr val="000000"/>
                </a:solidFill>
              </a:rPr>
              <a:t>Double spacing (academic papers)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5138" y="280988"/>
            <a:ext cx="8229600" cy="1143000"/>
          </a:xfrm>
        </p:spPr>
        <p:txBody>
          <a:bodyPr/>
          <a:lstStyle/>
          <a:p>
            <a:pPr eaLnBrk="1" hangingPunct="1"/>
            <a:r>
              <a:rPr lang="en-US" smtClean="0"/>
              <a:t>Change Document and Paragraph Layout</a:t>
            </a:r>
          </a:p>
        </p:txBody>
      </p:sp>
      <p:pic>
        <p:nvPicPr>
          <p:cNvPr id="50182" name="Picture 6" descr="01fig30"/>
          <p:cNvPicPr>
            <a:picLocks noChangeAspect="1" noChangeArrowheads="1"/>
          </p:cNvPicPr>
          <p:nvPr/>
        </p:nvPicPr>
        <p:blipFill>
          <a:blip r:embed="rId3"/>
          <a:srcRect/>
          <a:stretch>
            <a:fillRect/>
          </a:stretch>
        </p:blipFill>
        <p:spPr bwMode="auto">
          <a:xfrm>
            <a:off x="974152" y="2178050"/>
            <a:ext cx="7195696" cy="36709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Create and Modify Lists</a:t>
            </a:r>
          </a:p>
        </p:txBody>
      </p:sp>
      <p:sp>
        <p:nvSpPr>
          <p:cNvPr id="52226" name="Content Placeholder 2"/>
          <p:cNvSpPr>
            <a:spLocks noGrp="1"/>
          </p:cNvSpPr>
          <p:nvPr>
            <p:ph idx="1"/>
          </p:nvPr>
        </p:nvSpPr>
        <p:spPr>
          <a:xfrm>
            <a:off x="685800" y="1618593"/>
            <a:ext cx="7772400" cy="4114800"/>
          </a:xfrm>
        </p:spPr>
        <p:txBody>
          <a:bodyPr/>
          <a:lstStyle/>
          <a:p>
            <a:r>
              <a:rPr lang="en-US" b="1" dirty="0" smtClean="0"/>
              <a:t>Bulleted list</a:t>
            </a:r>
          </a:p>
          <a:p>
            <a:pPr lvl="1"/>
            <a:r>
              <a:rPr lang="en-US" dirty="0" smtClean="0"/>
              <a:t>Items of list can be introduced in any order</a:t>
            </a:r>
          </a:p>
          <a:p>
            <a:pPr lvl="1"/>
            <a:r>
              <a:rPr lang="en-US" dirty="0" smtClean="0"/>
              <a:t>Uses bullets—text symbols such as small circles or check marks—to introduce each item in a list</a:t>
            </a:r>
          </a:p>
          <a:p>
            <a:r>
              <a:rPr lang="en-US" b="1" dirty="0" smtClean="0"/>
              <a:t>Numbered list</a:t>
            </a:r>
          </a:p>
          <a:p>
            <a:pPr lvl="1"/>
            <a:r>
              <a:rPr lang="en-US" dirty="0" smtClean="0"/>
              <a:t>Items with consecutive numbers</a:t>
            </a:r>
          </a:p>
          <a:p>
            <a:pPr lvl="1"/>
            <a:r>
              <a:rPr lang="en-US" dirty="0" smtClean="0"/>
              <a:t>Use where order is important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Create and Modify Lists</a:t>
            </a:r>
          </a:p>
        </p:txBody>
      </p:sp>
      <p:pic>
        <p:nvPicPr>
          <p:cNvPr id="53256" name="Picture 8" descr="01fig34"/>
          <p:cNvPicPr>
            <a:picLocks noChangeAspect="1" noChangeArrowheads="1"/>
          </p:cNvPicPr>
          <p:nvPr/>
        </p:nvPicPr>
        <p:blipFill>
          <a:blip r:embed="rId3"/>
          <a:srcRect/>
          <a:stretch>
            <a:fillRect/>
          </a:stretch>
        </p:blipFill>
        <p:spPr bwMode="auto">
          <a:xfrm>
            <a:off x="1219020" y="1763712"/>
            <a:ext cx="6705960" cy="403799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Create and Modify Lists</a:t>
            </a:r>
          </a:p>
        </p:txBody>
      </p:sp>
      <p:pic>
        <p:nvPicPr>
          <p:cNvPr id="55302" name="Picture 6" descr="01fig39"/>
          <p:cNvPicPr>
            <a:picLocks noChangeAspect="1" noChangeArrowheads="1"/>
          </p:cNvPicPr>
          <p:nvPr/>
        </p:nvPicPr>
        <p:blipFill>
          <a:blip r:embed="rId3"/>
          <a:srcRect/>
          <a:stretch>
            <a:fillRect/>
          </a:stretch>
        </p:blipFill>
        <p:spPr bwMode="auto">
          <a:xfrm>
            <a:off x="1248056" y="1587500"/>
            <a:ext cx="6647889" cy="41511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49263" y="288925"/>
            <a:ext cx="8229600" cy="1143000"/>
          </a:xfrm>
        </p:spPr>
        <p:txBody>
          <a:bodyPr/>
          <a:lstStyle/>
          <a:p>
            <a:pPr eaLnBrk="1" hangingPunct="1"/>
            <a:r>
              <a:rPr lang="en-US" smtClean="0"/>
              <a:t>Set and Modify Tab Stops</a:t>
            </a:r>
          </a:p>
        </p:txBody>
      </p:sp>
      <p:pic>
        <p:nvPicPr>
          <p:cNvPr id="57354" name="Picture 10" descr="01fig41"/>
          <p:cNvPicPr>
            <a:picLocks noChangeAspect="1" noChangeArrowheads="1"/>
          </p:cNvPicPr>
          <p:nvPr/>
        </p:nvPicPr>
        <p:blipFill>
          <a:blip r:embed="rId3"/>
          <a:srcRect/>
          <a:stretch>
            <a:fillRect/>
          </a:stretch>
        </p:blipFill>
        <p:spPr bwMode="auto">
          <a:xfrm>
            <a:off x="889875" y="2278063"/>
            <a:ext cx="7364251" cy="27826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49263" y="236483"/>
            <a:ext cx="8229600" cy="1143000"/>
          </a:xfrm>
        </p:spPr>
        <p:txBody>
          <a:bodyPr/>
          <a:lstStyle/>
          <a:p>
            <a:pPr eaLnBrk="1" hangingPunct="1"/>
            <a:r>
              <a:rPr lang="en-US" dirty="0" smtClean="0"/>
              <a:t>Set and Modify Tab Stops</a:t>
            </a:r>
          </a:p>
        </p:txBody>
      </p:sp>
      <p:graphicFrame>
        <p:nvGraphicFramePr>
          <p:cNvPr id="5" name="Content Placeholder 4"/>
          <p:cNvGraphicFramePr>
            <a:graphicFrameLocks noGrp="1"/>
          </p:cNvGraphicFramePr>
          <p:nvPr>
            <p:ph idx="1"/>
          </p:nvPr>
        </p:nvGraphicFramePr>
        <p:xfrm>
          <a:off x="1331913" y="1600200"/>
          <a:ext cx="6408687" cy="4233426"/>
        </p:xfrm>
        <a:graphic>
          <a:graphicData uri="http://schemas.openxmlformats.org/drawingml/2006/table">
            <a:tbl>
              <a:tblPr firstRow="1" bandRow="1">
                <a:tableStyleId>{073A0DAA-6AF3-43AB-8588-CEC1D06C72B9}</a:tableStyleId>
              </a:tblPr>
              <a:tblGrid>
                <a:gridCol w="1716460"/>
                <a:gridCol w="4692227"/>
              </a:tblGrid>
              <a:tr h="409898">
                <a:tc gridSpan="2">
                  <a:txBody>
                    <a:bodyPr/>
                    <a:lstStyle/>
                    <a:p>
                      <a:pPr algn="l"/>
                      <a:r>
                        <a:rPr lang="en-US" b="1" dirty="0" smtClean="0"/>
                        <a:t>Tab Alignment Options</a:t>
                      </a:r>
                      <a:endParaRPr lang="en-US" b="1" dirty="0"/>
                    </a:p>
                  </a:txBody>
                  <a:tcPr/>
                </a:tc>
                <a:tc hMerge="1">
                  <a:txBody>
                    <a:bodyPr/>
                    <a:lstStyle/>
                    <a:p>
                      <a:endParaRPr lang="en-US" dirty="0"/>
                    </a:p>
                  </a:txBody>
                  <a:tcPr/>
                </a:tc>
              </a:tr>
              <a:tr h="715133">
                <a:tc>
                  <a:txBody>
                    <a:bodyPr/>
                    <a:lstStyle/>
                    <a:p>
                      <a:r>
                        <a:rPr lang="en-US" sz="1600" b="1" dirty="0" smtClean="0">
                          <a:solidFill>
                            <a:schemeClr val="tx2"/>
                          </a:solidFill>
                        </a:rPr>
                        <a:t>Type</a:t>
                      </a:r>
                      <a:endParaRPr lang="en-US" sz="1600" b="1" dirty="0">
                        <a:solidFill>
                          <a:schemeClr val="tx2"/>
                        </a:solidFill>
                      </a:endParaRPr>
                    </a:p>
                  </a:txBody>
                  <a:tcPr anchor="b"/>
                </a:tc>
                <a:tc>
                  <a:txBody>
                    <a:bodyPr/>
                    <a:lstStyle/>
                    <a:p>
                      <a:r>
                        <a:rPr lang="en-US" sz="1600" b="1" dirty="0" smtClean="0">
                          <a:solidFill>
                            <a:schemeClr val="tx2"/>
                          </a:solidFill>
                        </a:rPr>
                        <a:t>Description</a:t>
                      </a:r>
                      <a:endParaRPr lang="en-US" sz="1600" b="1" dirty="0">
                        <a:solidFill>
                          <a:schemeClr val="tx2"/>
                        </a:solidFill>
                      </a:endParaRPr>
                    </a:p>
                  </a:txBody>
                  <a:tcPr anchor="b"/>
                </a:tc>
              </a:tr>
              <a:tr h="580689">
                <a:tc>
                  <a:txBody>
                    <a:bodyPr/>
                    <a:lstStyle/>
                    <a:p>
                      <a:r>
                        <a:rPr lang="en-US" sz="1400" b="0" dirty="0" smtClean="0">
                          <a:solidFill>
                            <a:schemeClr val="tx2"/>
                          </a:solidFill>
                        </a:rPr>
                        <a:t>Left</a:t>
                      </a:r>
                    </a:p>
                  </a:txBody>
                  <a:tcPr/>
                </a:tc>
                <a:tc>
                  <a:txBody>
                    <a:bodyPr/>
                    <a:lstStyle/>
                    <a:p>
                      <a:r>
                        <a:rPr lang="en-US" sz="1400" b="0" dirty="0" smtClean="0">
                          <a:solidFill>
                            <a:schemeClr val="tx2"/>
                          </a:solidFill>
                        </a:rPr>
                        <a:t>Text is left aligned at the tab</a:t>
                      </a:r>
                      <a:r>
                        <a:rPr lang="en-US" sz="1400" b="0" baseline="0" dirty="0" smtClean="0">
                          <a:solidFill>
                            <a:schemeClr val="tx2"/>
                          </a:solidFill>
                        </a:rPr>
                        <a:t> stop and extends to the right.</a:t>
                      </a:r>
                      <a:endParaRPr lang="en-US" sz="1400" b="0" dirty="0">
                        <a:solidFill>
                          <a:schemeClr val="tx2"/>
                        </a:solidFill>
                      </a:endParaRPr>
                    </a:p>
                  </a:txBody>
                  <a:tcPr/>
                </a:tc>
              </a:tr>
              <a:tr h="341582">
                <a:tc>
                  <a:txBody>
                    <a:bodyPr/>
                    <a:lstStyle/>
                    <a:p>
                      <a:r>
                        <a:rPr lang="en-US" sz="1400" b="0" dirty="0" smtClean="0">
                          <a:solidFill>
                            <a:schemeClr val="tx2"/>
                          </a:solidFill>
                        </a:rPr>
                        <a:t>Center</a:t>
                      </a:r>
                      <a:endParaRPr lang="en-US" sz="1400" b="0" dirty="0">
                        <a:solidFill>
                          <a:schemeClr val="tx2"/>
                        </a:solidFill>
                      </a:endParaRPr>
                    </a:p>
                  </a:txBody>
                  <a:tcPr/>
                </a:tc>
                <a:tc>
                  <a:txBody>
                    <a:bodyPr/>
                    <a:lstStyle/>
                    <a:p>
                      <a:r>
                        <a:rPr lang="en-US" sz="1400" b="0" dirty="0" smtClean="0">
                          <a:solidFill>
                            <a:schemeClr val="tx2"/>
                          </a:solidFill>
                        </a:rPr>
                        <a:t>Text is centered</a:t>
                      </a:r>
                      <a:r>
                        <a:rPr lang="en-US" sz="1400" b="0" baseline="0" dirty="0" smtClean="0">
                          <a:solidFill>
                            <a:schemeClr val="tx2"/>
                          </a:solidFill>
                        </a:rPr>
                        <a:t> around the tab stop.</a:t>
                      </a:r>
                      <a:endParaRPr lang="en-US" sz="1400" b="0" dirty="0">
                        <a:solidFill>
                          <a:schemeClr val="tx2"/>
                        </a:solidFill>
                      </a:endParaRPr>
                    </a:p>
                  </a:txBody>
                  <a:tcPr/>
                </a:tc>
              </a:tr>
              <a:tr h="580689">
                <a:tc>
                  <a:txBody>
                    <a:bodyPr/>
                    <a:lstStyle/>
                    <a:p>
                      <a:r>
                        <a:rPr lang="en-US" sz="1400" b="0" dirty="0" smtClean="0">
                          <a:solidFill>
                            <a:schemeClr val="tx2"/>
                          </a:solidFill>
                        </a:rPr>
                        <a:t>Right</a:t>
                      </a:r>
                      <a:endParaRPr lang="en-US" sz="1400" b="0" dirty="0">
                        <a:solidFill>
                          <a:schemeClr val="tx2"/>
                        </a:solidFill>
                      </a:endParaRPr>
                    </a:p>
                  </a:txBody>
                  <a:tcPr/>
                </a:tc>
                <a:tc>
                  <a:txBody>
                    <a:bodyPr/>
                    <a:lstStyle/>
                    <a:p>
                      <a:r>
                        <a:rPr lang="en-US" sz="1400" b="0" dirty="0" smtClean="0">
                          <a:solidFill>
                            <a:schemeClr val="tx2"/>
                          </a:solidFill>
                        </a:rPr>
                        <a:t>Text</a:t>
                      </a:r>
                      <a:r>
                        <a:rPr lang="en-US" sz="1400" b="0" baseline="0" dirty="0" smtClean="0">
                          <a:solidFill>
                            <a:schemeClr val="tx2"/>
                          </a:solidFill>
                        </a:rPr>
                        <a:t> is right aligned at the tab stop and extends to the left.</a:t>
                      </a:r>
                      <a:endParaRPr lang="en-US" sz="1400" b="0" dirty="0">
                        <a:solidFill>
                          <a:schemeClr val="tx2"/>
                        </a:solidFill>
                      </a:endParaRPr>
                    </a:p>
                  </a:txBody>
                  <a:tcPr/>
                </a:tc>
              </a:tr>
              <a:tr h="341582">
                <a:tc>
                  <a:txBody>
                    <a:bodyPr/>
                    <a:lstStyle/>
                    <a:p>
                      <a:r>
                        <a:rPr lang="en-US" sz="1400" b="0" dirty="0" smtClean="0">
                          <a:solidFill>
                            <a:schemeClr val="tx2"/>
                          </a:solidFill>
                        </a:rPr>
                        <a:t>Decimal</a:t>
                      </a:r>
                      <a:endParaRPr lang="en-US" sz="1400" b="0" dirty="0">
                        <a:solidFill>
                          <a:schemeClr val="tx2"/>
                        </a:solidFill>
                      </a:endParaRPr>
                    </a:p>
                  </a:txBody>
                  <a:tcPr/>
                </a:tc>
                <a:tc>
                  <a:txBody>
                    <a:bodyPr/>
                    <a:lstStyle/>
                    <a:p>
                      <a:r>
                        <a:rPr lang="en-US" sz="1400" b="0" dirty="0" smtClean="0">
                          <a:solidFill>
                            <a:schemeClr val="tx2"/>
                          </a:solidFill>
                        </a:rPr>
                        <a:t>The decimal point aligns at the tab stop.</a:t>
                      </a:r>
                      <a:endParaRPr lang="en-US" sz="1400" b="0" dirty="0">
                        <a:solidFill>
                          <a:schemeClr val="tx2"/>
                        </a:solidFill>
                      </a:endParaRPr>
                    </a:p>
                  </a:txBody>
                  <a:tcPr/>
                </a:tc>
              </a:tr>
              <a:tr h="341582">
                <a:tc>
                  <a:txBody>
                    <a:bodyPr/>
                    <a:lstStyle/>
                    <a:p>
                      <a:r>
                        <a:rPr lang="en-US" sz="1400" b="0" dirty="0" smtClean="0">
                          <a:solidFill>
                            <a:schemeClr val="tx2"/>
                          </a:solidFill>
                        </a:rPr>
                        <a:t>Bar</a:t>
                      </a:r>
                      <a:endParaRPr lang="en-US" sz="1400" b="0" dirty="0">
                        <a:solidFill>
                          <a:schemeClr val="tx2"/>
                        </a:solidFill>
                      </a:endParaRPr>
                    </a:p>
                  </a:txBody>
                  <a:tcPr/>
                </a:tc>
                <a:tc>
                  <a:txBody>
                    <a:bodyPr/>
                    <a:lstStyle/>
                    <a:p>
                      <a:r>
                        <a:rPr lang="en-US" sz="1400" b="0" dirty="0" smtClean="0">
                          <a:solidFill>
                            <a:schemeClr val="tx2"/>
                          </a:solidFill>
                        </a:rPr>
                        <a:t>A vertical bar displays at the tab stop.</a:t>
                      </a:r>
                      <a:endParaRPr lang="en-US" sz="1400" b="0" dirty="0">
                        <a:solidFill>
                          <a:schemeClr val="tx2"/>
                        </a:solidFill>
                      </a:endParaRPr>
                    </a:p>
                  </a:txBody>
                  <a:tcPr/>
                </a:tc>
              </a:tr>
              <a:tr h="341582">
                <a:tc>
                  <a:txBody>
                    <a:bodyPr/>
                    <a:lstStyle/>
                    <a:p>
                      <a:r>
                        <a:rPr lang="en-US" sz="1400" b="0" dirty="0" smtClean="0">
                          <a:solidFill>
                            <a:schemeClr val="tx2"/>
                          </a:solidFill>
                        </a:rPr>
                        <a:t>First Line Indent</a:t>
                      </a:r>
                      <a:endParaRPr lang="en-US" sz="1400" b="0" dirty="0">
                        <a:solidFill>
                          <a:schemeClr val="tx2"/>
                        </a:solidFill>
                      </a:endParaRPr>
                    </a:p>
                  </a:txBody>
                  <a:tcPr/>
                </a:tc>
                <a:tc>
                  <a:txBody>
                    <a:bodyPr/>
                    <a:lstStyle/>
                    <a:p>
                      <a:r>
                        <a:rPr lang="en-US" sz="1400" b="0" dirty="0" smtClean="0">
                          <a:solidFill>
                            <a:schemeClr val="tx2"/>
                          </a:solidFill>
                        </a:rPr>
                        <a:t>Text in the first line of a paragraph indents.</a:t>
                      </a:r>
                      <a:endParaRPr lang="en-US" sz="1400" b="0" dirty="0">
                        <a:solidFill>
                          <a:schemeClr val="tx2"/>
                        </a:solidFill>
                      </a:endParaRPr>
                    </a:p>
                  </a:txBody>
                  <a:tcPr/>
                </a:tc>
              </a:tr>
              <a:tr h="580689">
                <a:tc>
                  <a:txBody>
                    <a:bodyPr/>
                    <a:lstStyle/>
                    <a:p>
                      <a:r>
                        <a:rPr lang="en-US" sz="1400" b="0" kern="1200" dirty="0" smtClean="0">
                          <a:solidFill>
                            <a:schemeClr val="tx2"/>
                          </a:solidFill>
                          <a:latin typeface="+mn-lt"/>
                          <a:ea typeface="+mn-ea"/>
                          <a:cs typeface="+mn-cs"/>
                        </a:rPr>
                        <a:t>Hanging Indent</a:t>
                      </a:r>
                    </a:p>
                  </a:txBody>
                  <a:tcPr/>
                </a:tc>
                <a:tc>
                  <a:txBody>
                    <a:bodyPr/>
                    <a:lstStyle/>
                    <a:p>
                      <a:r>
                        <a:rPr lang="en-US" sz="1400" b="0" kern="1200" dirty="0" smtClean="0">
                          <a:solidFill>
                            <a:schemeClr val="tx2"/>
                          </a:solidFill>
                          <a:latin typeface="+mn-lt"/>
                          <a:ea typeface="+mn-ea"/>
                          <a:cs typeface="+mn-cs"/>
                        </a:rPr>
                        <a:t>Text in all lines except the first line in the paragraph indents.</a:t>
                      </a: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49263" y="315310"/>
            <a:ext cx="8229600" cy="1143000"/>
          </a:xfrm>
        </p:spPr>
        <p:txBody>
          <a:bodyPr/>
          <a:lstStyle/>
          <a:p>
            <a:pPr eaLnBrk="1" hangingPunct="1"/>
            <a:r>
              <a:rPr lang="en-US" dirty="0" smtClean="0"/>
              <a:t>Set and Modify Tab Stops</a:t>
            </a:r>
          </a:p>
        </p:txBody>
      </p:sp>
      <p:sp>
        <p:nvSpPr>
          <p:cNvPr id="9" name="Text Placeholder 3"/>
          <p:cNvSpPr txBox="1">
            <a:spLocks/>
          </p:cNvSpPr>
          <p:nvPr/>
        </p:nvSpPr>
        <p:spPr bwMode="auto">
          <a:xfrm>
            <a:off x="536575" y="1602061"/>
            <a:ext cx="8291513" cy="2085975"/>
          </a:xfrm>
          <a:prstGeom prst="rect">
            <a:avLst/>
          </a:prstGeom>
          <a:noFill/>
          <a:ln w="9525">
            <a:noFill/>
            <a:miter lim="800000"/>
            <a:headEnd/>
            <a:tailEnd/>
          </a:ln>
        </p:spPr>
        <p:txBody>
          <a:bodyPr>
            <a:spAutoFit/>
          </a:bodyPr>
          <a:lstStyle/>
          <a:p>
            <a:pPr marL="342900" indent="-342900" eaLnBrk="0" hangingPunct="0">
              <a:lnSpc>
                <a:spcPct val="80000"/>
              </a:lnSpc>
              <a:spcBef>
                <a:spcPct val="20000"/>
              </a:spcBef>
              <a:buFontTx/>
              <a:buChar char="•"/>
              <a:defRPr/>
            </a:pPr>
            <a:r>
              <a:rPr lang="en-US" sz="3200" b="1" kern="0" dirty="0">
                <a:solidFill>
                  <a:srgbClr val="000000"/>
                </a:solidFill>
                <a:latin typeface="+mn-lt"/>
              </a:rPr>
              <a:t>Tab stops—a form of paragraph formatting</a:t>
            </a:r>
          </a:p>
          <a:p>
            <a:pPr marL="800100" lvl="1" indent="-342900" eaLnBrk="0" hangingPunct="0">
              <a:lnSpc>
                <a:spcPct val="80000"/>
              </a:lnSpc>
              <a:spcBef>
                <a:spcPct val="20000"/>
              </a:spcBef>
              <a:buFont typeface="Arial" pitchFamily="34" charset="0"/>
              <a:buChar char="–"/>
              <a:defRPr/>
            </a:pPr>
            <a:r>
              <a:rPr lang="en-US" sz="2800" kern="0" dirty="0">
                <a:solidFill>
                  <a:srgbClr val="000000"/>
                </a:solidFill>
                <a:latin typeface="+mn-lt"/>
              </a:rPr>
              <a:t>Information about tab stops is stored in the paragraph mark.</a:t>
            </a:r>
          </a:p>
          <a:p>
            <a:pPr marL="800100" lvl="1" indent="-342900" eaLnBrk="0" hangingPunct="0">
              <a:lnSpc>
                <a:spcPct val="80000"/>
              </a:lnSpc>
              <a:spcBef>
                <a:spcPct val="20000"/>
              </a:spcBef>
              <a:buFont typeface="Arial" pitchFamily="34" charset="0"/>
              <a:buChar char="–"/>
              <a:defRPr/>
            </a:pPr>
            <a:r>
              <a:rPr lang="en-US" sz="2800" kern="0" dirty="0">
                <a:solidFill>
                  <a:srgbClr val="000000"/>
                </a:solidFill>
                <a:latin typeface="+mn-lt"/>
              </a:rPr>
              <a:t>Use the </a:t>
            </a:r>
            <a:r>
              <a:rPr lang="en-US" sz="2800" i="1" kern="0" dirty="0">
                <a:solidFill>
                  <a:srgbClr val="000000"/>
                </a:solidFill>
                <a:latin typeface="+mn-lt"/>
              </a:rPr>
              <a:t>Tab</a:t>
            </a:r>
            <a:r>
              <a:rPr lang="en-US" sz="2800" kern="0" dirty="0">
                <a:solidFill>
                  <a:srgbClr val="000000"/>
                </a:solidFill>
                <a:latin typeface="+mn-lt"/>
              </a:rPr>
              <a:t> key to move to tab stops.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49263" y="0"/>
            <a:ext cx="8229600" cy="1143000"/>
          </a:xfrm>
        </p:spPr>
        <p:txBody>
          <a:bodyPr/>
          <a:lstStyle/>
          <a:p>
            <a:pPr eaLnBrk="1" hangingPunct="1"/>
            <a:r>
              <a:rPr lang="en-US" smtClean="0"/>
              <a:t>Set and Modify Tab Stops</a:t>
            </a:r>
          </a:p>
        </p:txBody>
      </p:sp>
      <p:pic>
        <p:nvPicPr>
          <p:cNvPr id="63498" name="Picture 10" descr="01fig44"/>
          <p:cNvPicPr>
            <a:picLocks noChangeAspect="1" noChangeArrowheads="1"/>
          </p:cNvPicPr>
          <p:nvPr/>
        </p:nvPicPr>
        <p:blipFill>
          <a:blip r:embed="rId4"/>
          <a:srcRect/>
          <a:stretch>
            <a:fillRect/>
          </a:stretch>
        </p:blipFill>
        <p:spPr bwMode="auto">
          <a:xfrm>
            <a:off x="840536" y="2124075"/>
            <a:ext cx="7462929" cy="304701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81013" y="225425"/>
            <a:ext cx="8229600" cy="1143000"/>
          </a:xfrm>
        </p:spPr>
        <p:txBody>
          <a:bodyPr/>
          <a:lstStyle/>
          <a:p>
            <a:pPr eaLnBrk="1" hangingPunct="1"/>
            <a:r>
              <a:rPr lang="en-US" smtClean="0"/>
              <a:t>Insert a SmartArt Graphic</a:t>
            </a:r>
          </a:p>
        </p:txBody>
      </p:sp>
      <p:pic>
        <p:nvPicPr>
          <p:cNvPr id="65548" name="Picture 12" descr="01fig46"/>
          <p:cNvPicPr>
            <a:picLocks noChangeAspect="1" noChangeArrowheads="1"/>
          </p:cNvPicPr>
          <p:nvPr/>
        </p:nvPicPr>
        <p:blipFill>
          <a:blip r:embed="rId3"/>
          <a:srcRect/>
          <a:stretch>
            <a:fillRect/>
          </a:stretch>
        </p:blipFill>
        <p:spPr bwMode="auto">
          <a:xfrm>
            <a:off x="1044776" y="1606550"/>
            <a:ext cx="7054448" cy="43528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Objectives</a:t>
            </a:r>
          </a:p>
        </p:txBody>
      </p:sp>
      <p:sp>
        <p:nvSpPr>
          <p:cNvPr id="18434" name="Rectangle 3"/>
          <p:cNvSpPr>
            <a:spLocks noGrp="1" noChangeArrowheads="1"/>
          </p:cNvSpPr>
          <p:nvPr>
            <p:ph type="body" idx="1"/>
          </p:nvPr>
        </p:nvSpPr>
        <p:spPr>
          <a:xfrm>
            <a:off x="625694" y="1601350"/>
            <a:ext cx="7772400" cy="4114800"/>
          </a:xfrm>
        </p:spPr>
        <p:txBody>
          <a:bodyPr/>
          <a:lstStyle/>
          <a:p>
            <a:pPr eaLnBrk="1" hangingPunct="1">
              <a:lnSpc>
                <a:spcPct val="110000"/>
              </a:lnSpc>
            </a:pPr>
            <a:r>
              <a:rPr lang="en-US" b="1" dirty="0" smtClean="0">
                <a:solidFill>
                  <a:schemeClr val="tx2"/>
                </a:solidFill>
              </a:rPr>
              <a:t>Change Document and Paragraph Layout</a:t>
            </a:r>
          </a:p>
          <a:p>
            <a:pPr eaLnBrk="1" hangingPunct="1">
              <a:lnSpc>
                <a:spcPct val="110000"/>
              </a:lnSpc>
            </a:pPr>
            <a:r>
              <a:rPr lang="en-US" b="1" dirty="0" smtClean="0">
                <a:solidFill>
                  <a:schemeClr val="tx2"/>
                </a:solidFill>
              </a:rPr>
              <a:t>Create and Modify Lists</a:t>
            </a:r>
          </a:p>
          <a:p>
            <a:pPr eaLnBrk="1" hangingPunct="1">
              <a:lnSpc>
                <a:spcPct val="110000"/>
              </a:lnSpc>
            </a:pPr>
            <a:r>
              <a:rPr lang="en-US" b="1" dirty="0" smtClean="0">
                <a:solidFill>
                  <a:schemeClr val="tx2"/>
                </a:solidFill>
              </a:rPr>
              <a:t>Set and Modify Tab Stops</a:t>
            </a:r>
          </a:p>
          <a:p>
            <a:pPr eaLnBrk="1" hangingPunct="1">
              <a:lnSpc>
                <a:spcPct val="110000"/>
              </a:lnSpc>
            </a:pPr>
            <a:r>
              <a:rPr lang="en-US" b="1" dirty="0" smtClean="0">
                <a:solidFill>
                  <a:schemeClr val="tx2"/>
                </a:solidFill>
              </a:rPr>
              <a:t>Insert a SmartArt Graphic</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49263" y="288925"/>
            <a:ext cx="8229600" cy="1143000"/>
          </a:xfrm>
        </p:spPr>
        <p:txBody>
          <a:bodyPr/>
          <a:lstStyle/>
          <a:p>
            <a:pPr eaLnBrk="1" hangingPunct="1"/>
            <a:r>
              <a:rPr lang="en-US" smtClean="0"/>
              <a:t>Insert a SmartArt Graphic</a:t>
            </a:r>
          </a:p>
        </p:txBody>
      </p:sp>
      <p:pic>
        <p:nvPicPr>
          <p:cNvPr id="67593" name="Picture 9" descr="01fig49"/>
          <p:cNvPicPr>
            <a:picLocks noChangeAspect="1" noChangeArrowheads="1"/>
          </p:cNvPicPr>
          <p:nvPr/>
        </p:nvPicPr>
        <p:blipFill>
          <a:blip r:embed="rId3"/>
          <a:srcRect/>
          <a:stretch>
            <a:fillRect/>
          </a:stretch>
        </p:blipFill>
        <p:spPr bwMode="auto">
          <a:xfrm>
            <a:off x="769563" y="1880914"/>
            <a:ext cx="7604874" cy="34163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Covered Objectives</a:t>
            </a:r>
          </a:p>
        </p:txBody>
      </p:sp>
      <p:sp>
        <p:nvSpPr>
          <p:cNvPr id="69634" name="Rectangle 3"/>
          <p:cNvSpPr>
            <a:spLocks noGrp="1" noChangeArrowheads="1"/>
          </p:cNvSpPr>
          <p:nvPr>
            <p:ph type="body" idx="1"/>
          </p:nvPr>
        </p:nvSpPr>
        <p:spPr>
          <a:xfrm>
            <a:off x="657225" y="1632881"/>
            <a:ext cx="7772400" cy="4114800"/>
          </a:xfrm>
        </p:spPr>
        <p:txBody>
          <a:bodyPr/>
          <a:lstStyle/>
          <a:p>
            <a:pPr eaLnBrk="1" hangingPunct="1">
              <a:lnSpc>
                <a:spcPct val="110000"/>
              </a:lnSpc>
            </a:pPr>
            <a:r>
              <a:rPr lang="en-US" b="1" dirty="0" smtClean="0">
                <a:solidFill>
                  <a:schemeClr val="tx2"/>
                </a:solidFill>
              </a:rPr>
              <a:t>Create a New Document and Insert Text </a:t>
            </a:r>
          </a:p>
          <a:p>
            <a:pPr eaLnBrk="1" hangingPunct="1">
              <a:lnSpc>
                <a:spcPct val="110000"/>
              </a:lnSpc>
            </a:pPr>
            <a:r>
              <a:rPr lang="en-US" b="1" dirty="0" smtClean="0">
                <a:solidFill>
                  <a:schemeClr val="tx2"/>
                </a:solidFill>
              </a:rPr>
              <a:t>Insert and Format Graphics</a:t>
            </a:r>
          </a:p>
          <a:p>
            <a:pPr eaLnBrk="1" hangingPunct="1">
              <a:lnSpc>
                <a:spcPct val="110000"/>
              </a:lnSpc>
            </a:pPr>
            <a:r>
              <a:rPr lang="en-US" b="1" dirty="0" smtClean="0">
                <a:solidFill>
                  <a:schemeClr val="tx2"/>
                </a:solidFill>
              </a:rPr>
              <a:t>Insert and Modify Text Boxes and Shapes</a:t>
            </a:r>
          </a:p>
          <a:p>
            <a:pPr eaLnBrk="1" hangingPunct="1">
              <a:lnSpc>
                <a:spcPct val="110000"/>
              </a:lnSpc>
            </a:pPr>
            <a:r>
              <a:rPr lang="en-US" b="1" dirty="0" smtClean="0">
                <a:solidFill>
                  <a:schemeClr val="tx2"/>
                </a:solidFill>
              </a:rPr>
              <a:t>Preview and Print a Document</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Covered Objectives</a:t>
            </a:r>
          </a:p>
        </p:txBody>
      </p:sp>
      <p:sp>
        <p:nvSpPr>
          <p:cNvPr id="70658" name="Rectangle 3"/>
          <p:cNvSpPr>
            <a:spLocks noGrp="1" noChangeArrowheads="1"/>
          </p:cNvSpPr>
          <p:nvPr>
            <p:ph type="body" idx="1"/>
          </p:nvPr>
        </p:nvSpPr>
        <p:spPr>
          <a:xfrm>
            <a:off x="657225" y="1680177"/>
            <a:ext cx="7772400" cy="4114800"/>
          </a:xfrm>
        </p:spPr>
        <p:txBody>
          <a:bodyPr/>
          <a:lstStyle/>
          <a:p>
            <a:pPr eaLnBrk="1" hangingPunct="1">
              <a:lnSpc>
                <a:spcPct val="110000"/>
              </a:lnSpc>
            </a:pPr>
            <a:r>
              <a:rPr lang="en-US" b="1" dirty="0" smtClean="0">
                <a:solidFill>
                  <a:schemeClr val="tx2"/>
                </a:solidFill>
              </a:rPr>
              <a:t>Change Document and Paragraph Layout</a:t>
            </a:r>
          </a:p>
          <a:p>
            <a:pPr eaLnBrk="1" hangingPunct="1">
              <a:lnSpc>
                <a:spcPct val="110000"/>
              </a:lnSpc>
            </a:pPr>
            <a:r>
              <a:rPr lang="en-US" b="1" dirty="0" smtClean="0">
                <a:solidFill>
                  <a:schemeClr val="tx2"/>
                </a:solidFill>
              </a:rPr>
              <a:t>Create and Modify Lists</a:t>
            </a:r>
          </a:p>
          <a:p>
            <a:pPr eaLnBrk="1" hangingPunct="1">
              <a:lnSpc>
                <a:spcPct val="110000"/>
              </a:lnSpc>
            </a:pPr>
            <a:r>
              <a:rPr lang="en-US" b="1" dirty="0" smtClean="0">
                <a:solidFill>
                  <a:schemeClr val="tx2"/>
                </a:solidFill>
              </a:rPr>
              <a:t>Set and Modify Tab Stops</a:t>
            </a:r>
          </a:p>
          <a:p>
            <a:pPr eaLnBrk="1" hangingPunct="1">
              <a:lnSpc>
                <a:spcPct val="110000"/>
              </a:lnSpc>
            </a:pPr>
            <a:r>
              <a:rPr lang="en-US" b="1" dirty="0" smtClean="0">
                <a:solidFill>
                  <a:schemeClr val="tx2"/>
                </a:solidFill>
              </a:rPr>
              <a:t>Insert a SmartArt Graphic</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p>
        </p:txBody>
      </p:sp>
      <p:pic>
        <p:nvPicPr>
          <p:cNvPr id="71683" name="Picture 4" descr="cid:3287383400_2177562"/>
          <p:cNvPicPr>
            <a:picLocks noChangeAspect="1" noChangeArrowheads="1"/>
          </p:cNvPicPr>
          <p:nvPr/>
        </p:nvPicPr>
        <p:blipFill>
          <a:blip r:embed="rId3" r:link="rId4"/>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71684"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dirty="0">
                <a:solidFill>
                  <a:srgbClr val="000000"/>
                </a:solidFill>
                <a:effectLst>
                  <a:outerShdw blurRad="38100" dist="38100" dir="2700000" algn="tl">
                    <a:srgbClr val="C0C0C0"/>
                  </a:outerShdw>
                </a:effectLst>
                <a:latin typeface="Tahoma" charset="0"/>
                <a:cs typeface="Arial" charset="0"/>
              </a:rPr>
              <a:t>Copyright © 2011 Pearson Education, Inc.  </a:t>
            </a:r>
          </a:p>
          <a:p>
            <a:pPr algn="ctr">
              <a:defRPr/>
            </a:pPr>
            <a:r>
              <a:rPr lang="en-US" dirty="0">
                <a:solidFill>
                  <a:srgbClr val="000000"/>
                </a:solidFill>
                <a:effectLst>
                  <a:outerShdw blurRad="38100" dist="38100" dir="2700000" algn="tl">
                    <a:srgbClr val="C0C0C0"/>
                  </a:outerShdw>
                </a:effectLst>
                <a:latin typeface="Tahoma" charset="0"/>
                <a:cs typeface="Arial" charset="0"/>
              </a:rPr>
              <a:t>Publishing as Prentice Hall</a:t>
            </a:r>
            <a:endParaRPr lang="en-US" dirty="0">
              <a:solidFill>
                <a:srgbClr val="000000"/>
              </a:solidFill>
              <a:effectLst>
                <a:outerShdw blurRad="38100" dist="38100" dir="2700000" algn="tl">
                  <a:srgbClr val="C0C0C0"/>
                </a:outerShdw>
              </a:effectLst>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Create a New Document and Insert Text</a:t>
            </a:r>
          </a:p>
        </p:txBody>
      </p:sp>
      <p:sp>
        <p:nvSpPr>
          <p:cNvPr id="19458" name="Rectangle 3"/>
          <p:cNvSpPr>
            <a:spLocks noGrp="1" noChangeArrowheads="1"/>
          </p:cNvSpPr>
          <p:nvPr>
            <p:ph type="body" idx="1"/>
          </p:nvPr>
        </p:nvSpPr>
        <p:spPr/>
        <p:txBody>
          <a:bodyPr/>
          <a:lstStyle/>
          <a:p>
            <a:pPr eaLnBrk="1" hangingPunct="1">
              <a:lnSpc>
                <a:spcPct val="80000"/>
              </a:lnSpc>
            </a:pPr>
            <a:r>
              <a:rPr lang="en-US" b="1" smtClean="0">
                <a:solidFill>
                  <a:schemeClr val="tx2"/>
                </a:solidFill>
              </a:rPr>
              <a:t>Start new Word document</a:t>
            </a:r>
            <a:endParaRPr lang="en-US" sz="2800" b="1" smtClean="0">
              <a:solidFill>
                <a:schemeClr val="tx2"/>
              </a:solidFill>
            </a:endParaRPr>
          </a:p>
          <a:p>
            <a:pPr lvl="1" eaLnBrk="1" hangingPunct="1"/>
            <a:r>
              <a:rPr lang="en-US" smtClean="0">
                <a:solidFill>
                  <a:schemeClr val="tx2"/>
                </a:solidFill>
              </a:rPr>
              <a:t>Type text</a:t>
            </a:r>
          </a:p>
          <a:p>
            <a:pPr lvl="1" eaLnBrk="1" hangingPunct="1"/>
            <a:r>
              <a:rPr lang="en-US" smtClean="0">
                <a:solidFill>
                  <a:schemeClr val="tx2"/>
                </a:solidFill>
              </a:rPr>
              <a:t>Select font and font size</a:t>
            </a:r>
          </a:p>
          <a:p>
            <a:pPr lvl="1" eaLnBrk="1" hangingPunct="1"/>
            <a:r>
              <a:rPr lang="en-US" smtClean="0">
                <a:solidFill>
                  <a:schemeClr val="tx2"/>
                </a:solidFill>
              </a:rPr>
              <a:t>Use formatting marks</a:t>
            </a:r>
          </a:p>
          <a:p>
            <a:pPr lvl="1" eaLnBrk="1" hangingPunct="1"/>
            <a:r>
              <a:rPr lang="en-US" smtClean="0">
                <a:solidFill>
                  <a:schemeClr val="tx2"/>
                </a:solidFill>
              </a:rPr>
              <a:t>Insert text from a file</a:t>
            </a:r>
          </a:p>
          <a:p>
            <a:pPr eaLnBrk="1" hangingPunct="1"/>
            <a:endParaRPr lang="en-US"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Create a New Document and Insert Text</a:t>
            </a:r>
          </a:p>
        </p:txBody>
      </p:sp>
      <p:pic>
        <p:nvPicPr>
          <p:cNvPr id="20492" name="Picture 12" descr="01fig03"/>
          <p:cNvPicPr>
            <a:picLocks noChangeAspect="1" noChangeArrowheads="1"/>
          </p:cNvPicPr>
          <p:nvPr/>
        </p:nvPicPr>
        <p:blipFill>
          <a:blip r:embed="rId3"/>
          <a:srcRect/>
          <a:stretch>
            <a:fillRect/>
          </a:stretch>
        </p:blipFill>
        <p:spPr bwMode="auto">
          <a:xfrm>
            <a:off x="531784" y="2214348"/>
            <a:ext cx="8080432" cy="32167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Create a New Document and Insert Text</a:t>
            </a:r>
          </a:p>
        </p:txBody>
      </p:sp>
      <p:pic>
        <p:nvPicPr>
          <p:cNvPr id="22538" name="Picture 10" descr="01fig04"/>
          <p:cNvPicPr>
            <a:picLocks noChangeAspect="1" noChangeArrowheads="1"/>
          </p:cNvPicPr>
          <p:nvPr/>
        </p:nvPicPr>
        <p:blipFill>
          <a:blip r:embed="rId3"/>
          <a:srcRect/>
          <a:stretch>
            <a:fillRect/>
          </a:stretch>
        </p:blipFill>
        <p:spPr bwMode="auto">
          <a:xfrm>
            <a:off x="940620" y="1997075"/>
            <a:ext cx="7262760" cy="36469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Insert and Format Graphics</a:t>
            </a:r>
          </a:p>
        </p:txBody>
      </p:sp>
      <p:sp>
        <p:nvSpPr>
          <p:cNvPr id="24578" name="Rectangle 3"/>
          <p:cNvSpPr>
            <a:spLocks noGrp="1" noChangeArrowheads="1"/>
          </p:cNvSpPr>
          <p:nvPr>
            <p:ph type="body" idx="1"/>
          </p:nvPr>
        </p:nvSpPr>
        <p:spPr>
          <a:xfrm>
            <a:off x="685800" y="1508125"/>
            <a:ext cx="7772400" cy="3143250"/>
          </a:xfrm>
        </p:spPr>
        <p:txBody>
          <a:bodyPr/>
          <a:lstStyle/>
          <a:p>
            <a:pPr eaLnBrk="1" hangingPunct="1">
              <a:lnSpc>
                <a:spcPct val="80000"/>
              </a:lnSpc>
            </a:pPr>
            <a:r>
              <a:rPr lang="en-US" b="1" dirty="0" smtClean="0"/>
              <a:t>Format text using text effects, which are decorative formats</a:t>
            </a:r>
          </a:p>
          <a:p>
            <a:pPr lvl="1" eaLnBrk="1" hangingPunct="1">
              <a:lnSpc>
                <a:spcPct val="80000"/>
              </a:lnSpc>
            </a:pPr>
            <a:r>
              <a:rPr lang="en-US" dirty="0" smtClean="0"/>
              <a:t>Shadowed or mirrored text</a:t>
            </a:r>
          </a:p>
          <a:p>
            <a:pPr lvl="1" eaLnBrk="1" hangingPunct="1">
              <a:lnSpc>
                <a:spcPct val="80000"/>
              </a:lnSpc>
            </a:pPr>
            <a:r>
              <a:rPr lang="en-US" dirty="0" smtClean="0"/>
              <a:t>Text glow</a:t>
            </a:r>
          </a:p>
          <a:p>
            <a:pPr lvl="1" eaLnBrk="1" hangingPunct="1">
              <a:lnSpc>
                <a:spcPct val="80000"/>
              </a:lnSpc>
            </a:pPr>
            <a:r>
              <a:rPr lang="en-US" dirty="0" smtClean="0"/>
              <a:t>3-D effects</a:t>
            </a:r>
          </a:p>
          <a:p>
            <a:pPr lvl="1" eaLnBrk="1" hangingPunct="1">
              <a:lnSpc>
                <a:spcPct val="80000"/>
              </a:lnSpc>
            </a:pPr>
            <a:r>
              <a:rPr lang="en-US" dirty="0" smtClean="0"/>
              <a:t>Colors that make text stand out</a:t>
            </a:r>
          </a:p>
          <a:p>
            <a:pPr lvl="1" eaLnBrk="1" hangingPunct="1">
              <a:lnSpc>
                <a:spcPct val="120000"/>
              </a:lnSpc>
              <a:buFontTx/>
              <a:buNone/>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Insert and Format Graphics</a:t>
            </a:r>
          </a:p>
        </p:txBody>
      </p:sp>
      <p:pic>
        <p:nvPicPr>
          <p:cNvPr id="26630" name="Picture 6" descr="01fig05"/>
          <p:cNvPicPr>
            <a:picLocks noChangeAspect="1" noChangeArrowheads="1"/>
          </p:cNvPicPr>
          <p:nvPr/>
        </p:nvPicPr>
        <p:blipFill>
          <a:blip r:embed="rId3"/>
          <a:srcRect/>
          <a:stretch>
            <a:fillRect/>
          </a:stretch>
        </p:blipFill>
        <p:spPr bwMode="auto">
          <a:xfrm>
            <a:off x="630169" y="2070100"/>
            <a:ext cx="7883663" cy="35424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Insert and Format Graphics</a:t>
            </a:r>
          </a:p>
        </p:txBody>
      </p:sp>
      <p:sp>
        <p:nvSpPr>
          <p:cNvPr id="35" name="Rectangle 3"/>
          <p:cNvSpPr txBox="1">
            <a:spLocks noChangeArrowheads="1"/>
          </p:cNvSpPr>
          <p:nvPr/>
        </p:nvSpPr>
        <p:spPr bwMode="auto">
          <a:xfrm>
            <a:off x="685800" y="1555586"/>
            <a:ext cx="8032750" cy="3552441"/>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3200" b="1" kern="0" dirty="0">
                <a:solidFill>
                  <a:srgbClr val="000000"/>
                </a:solidFill>
                <a:latin typeface="+mn-lt"/>
              </a:rPr>
              <a:t>Pictures inserted into a Word document often need to be resized and repositioned</a:t>
            </a:r>
            <a:r>
              <a:rPr lang="en-US" sz="3200" b="1" kern="0" dirty="0" smtClean="0">
                <a:solidFill>
                  <a:srgbClr val="000000"/>
                </a:solidFill>
                <a:latin typeface="+mn-lt"/>
              </a:rPr>
              <a:t>.</a:t>
            </a:r>
          </a:p>
          <a:p>
            <a:pPr marL="342900" indent="-342900">
              <a:lnSpc>
                <a:spcPct val="80000"/>
              </a:lnSpc>
              <a:spcBef>
                <a:spcPct val="20000"/>
              </a:spcBef>
              <a:buFontTx/>
              <a:buChar char="•"/>
              <a:defRPr/>
            </a:pPr>
            <a:r>
              <a:rPr lang="en-US" sz="3200" b="1" kern="0" dirty="0" smtClean="0">
                <a:solidFill>
                  <a:srgbClr val="000000"/>
                </a:solidFill>
                <a:latin typeface="+mn-lt"/>
              </a:rPr>
              <a:t>Use the sizing handles and rotate handle to make changes to your inserted picture.</a:t>
            </a:r>
            <a:endParaRPr lang="en-US" sz="3200" b="1" kern="0" dirty="0">
              <a:solidFill>
                <a:srgbClr val="000000"/>
              </a:solidFill>
              <a:latin typeface="+mn-lt"/>
            </a:endParaRPr>
          </a:p>
          <a:p>
            <a:pPr marL="742950" lvl="1" indent="-285750">
              <a:lnSpc>
                <a:spcPct val="120000"/>
              </a:lnSpc>
              <a:spcBef>
                <a:spcPct val="20000"/>
              </a:spcBef>
              <a:defRPr/>
            </a:pPr>
            <a:endParaRPr lang="en-US" sz="2400" kern="0" dirty="0">
              <a:solidFill>
                <a:srgbClr val="00000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1517</TotalTime>
  <Words>935</Words>
  <Application>Microsoft Macintosh PowerPoint</Application>
  <PresentationFormat>On-screen Show (4:3)</PresentationFormat>
  <Paragraphs>171</Paragraphs>
  <Slides>33</Slides>
  <Notes>26</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Default Design</vt:lpstr>
      <vt:lpstr>Slide 1</vt:lpstr>
      <vt:lpstr>Objectives</vt:lpstr>
      <vt:lpstr>Objectives</vt:lpstr>
      <vt:lpstr>Create a New Document and Insert Text</vt:lpstr>
      <vt:lpstr>Create a New Document and Insert Text</vt:lpstr>
      <vt:lpstr>Create a New Document and Insert Text</vt:lpstr>
      <vt:lpstr>Insert and Format Graphics</vt:lpstr>
      <vt:lpstr>Insert and Format Graphics</vt:lpstr>
      <vt:lpstr>Insert and Format Graphics</vt:lpstr>
      <vt:lpstr>Insert and Format Graphics</vt:lpstr>
      <vt:lpstr>Insert and Format Graphics</vt:lpstr>
      <vt:lpstr>Insert and Format Graphics</vt:lpstr>
      <vt:lpstr>Insert and Format Graphics</vt:lpstr>
      <vt:lpstr>Insert and Modify Text Boxes and Shapes</vt:lpstr>
      <vt:lpstr>Insert and Modify Text Boxes and Shapes</vt:lpstr>
      <vt:lpstr>Insert and Modify Text Boxes and Shapes</vt:lpstr>
      <vt:lpstr>Preview and Print  a Document</vt:lpstr>
      <vt:lpstr>Change Document and Paragraph Layout</vt:lpstr>
      <vt:lpstr>Change Document and Paragraph Layout</vt:lpstr>
      <vt:lpstr>Change Document and Paragraph Layout</vt:lpstr>
      <vt:lpstr>Change Document and Paragraph Layout</vt:lpstr>
      <vt:lpstr>Create and Modify Lists</vt:lpstr>
      <vt:lpstr>Create and Modify Lists</vt:lpstr>
      <vt:lpstr>Create and Modify Lists</vt:lpstr>
      <vt:lpstr>Set and Modify Tab Stops</vt:lpstr>
      <vt:lpstr>Set and Modify Tab Stops</vt:lpstr>
      <vt:lpstr>Set and Modify Tab Stops</vt:lpstr>
      <vt:lpstr>Set and Modify Tab Stops</vt:lpstr>
      <vt:lpstr>Insert a SmartArt Graphic</vt:lpstr>
      <vt:lpstr>Insert a SmartArt Graphic</vt:lpstr>
      <vt:lpstr>Covered Objectives</vt:lpstr>
      <vt:lpstr>Covered Objectives</vt:lpstr>
      <vt:lpstr>Slide 33</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Jane Maringer-Cantu</cp:lastModifiedBy>
  <cp:revision>443</cp:revision>
  <dcterms:created xsi:type="dcterms:W3CDTF">2011-10-30T07:52:41Z</dcterms:created>
  <dcterms:modified xsi:type="dcterms:W3CDTF">2011-10-30T07:56:10Z</dcterms:modified>
</cp:coreProperties>
</file>